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embeddedFontLst>
    <p:embeddedFont>
      <p:font typeface="Calibri" panose="020F0502020204030204" pitchFamily="34" charset="0"/>
      <p:regular r:id="rId15"/>
      <p:bold r:id="rId16"/>
      <p:italic r:id="rId17"/>
      <p:boldItalic r:id="rId18"/>
    </p:embeddedFont>
    <p:embeddedFont>
      <p:font typeface="Merriweather" panose="00000500000000000000" pitchFamily="2" charset="0"/>
      <p:regular r:id="rId19"/>
      <p:bold r:id="rId20"/>
      <p:italic r:id="rId21"/>
      <p:boldItalic r:id="rId22"/>
    </p:embeddedFont>
    <p:embeddedFont>
      <p:font typeface="Roboto" panose="02000000000000000000" pitchFamily="2"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7" roundtripDataSignature="AMtx7mi1QlDMtbDQ2et3vB8FWTJRuTeIv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1DC04EB-D83B-4613-826E-A0E6E54E91B3}">
  <a:tblStyle styleId="{21DC04EB-D83B-4613-826E-A0E6E54E91B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339" autoAdjust="0"/>
  </p:normalViewPr>
  <p:slideViewPr>
    <p:cSldViewPr snapToGrid="0">
      <p:cViewPr varScale="1">
        <p:scale>
          <a:sx n="51" d="100"/>
          <a:sy n="51" d="100"/>
        </p:scale>
        <p:origin x="1232"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customschemas.google.com/relationships/presentationmetadata" Target="metadata"/><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 Erickson" userId="b925468a42b1a5f9" providerId="LiveId" clId="{F3CB37BC-9B92-43DF-BDDC-60847A8A8A10}"/>
    <pc:docChg chg="modSld">
      <pc:chgData name="Dan Erickson" userId="b925468a42b1a5f9" providerId="LiveId" clId="{F3CB37BC-9B92-43DF-BDDC-60847A8A8A10}" dt="2022-05-03T22:35:44.156" v="5" actId="20577"/>
      <pc:docMkLst>
        <pc:docMk/>
      </pc:docMkLst>
      <pc:sldChg chg="modNotesTx">
        <pc:chgData name="Dan Erickson" userId="b925468a42b1a5f9" providerId="LiveId" clId="{F3CB37BC-9B92-43DF-BDDC-60847A8A8A10}" dt="2022-05-03T22:35:18.339" v="4" actId="20577"/>
        <pc:sldMkLst>
          <pc:docMk/>
          <pc:sldMk cId="0" sldId="256"/>
        </pc:sldMkLst>
      </pc:sldChg>
      <pc:sldChg chg="modNotesTx">
        <pc:chgData name="Dan Erickson" userId="b925468a42b1a5f9" providerId="LiveId" clId="{F3CB37BC-9B92-43DF-BDDC-60847A8A8A10}" dt="2022-05-03T22:35:14.539" v="3" actId="20577"/>
        <pc:sldMkLst>
          <pc:docMk/>
          <pc:sldMk cId="0" sldId="257"/>
        </pc:sldMkLst>
      </pc:sldChg>
      <pc:sldChg chg="modNotesTx">
        <pc:chgData name="Dan Erickson" userId="b925468a42b1a5f9" providerId="LiveId" clId="{F3CB37BC-9B92-43DF-BDDC-60847A8A8A10}" dt="2022-05-03T22:35:44.156" v="5" actId="20577"/>
        <pc:sldMkLst>
          <pc:docMk/>
          <pc:sldMk cId="0" sldId="26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sciencedirect.com/topics/computer-science/machine-learning-technique"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000" dirty="0">
                <a:solidFill>
                  <a:schemeClr val="dk1"/>
                </a:solidFill>
              </a:rPr>
              <a:t>Isa: Hi This is Group 4, Reinee, Jon and Ishwarya presenting our analysis on wine quality.</a:t>
            </a:r>
            <a:endParaRPr dirty="0"/>
          </a:p>
        </p:txBody>
      </p:sp>
      <p:sp>
        <p:nvSpPr>
          <p:cNvPr id="75" name="Google Shape;7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000" dirty="0">
                <a:solidFill>
                  <a:schemeClr val="dk1"/>
                </a:solidFill>
              </a:rPr>
              <a:t>Model analysis is wide-spread and has many applications in various fields. The intention of this analysis on red and white wine is to predict the quality of the wine based on the predictors. The analysis is done through comparing several models, including Logistic Regression, Decision Tree and Stepwise Regression models. Model performance will be compared through a training/test set split while considering various factors of wine like 	•	fixed acidity, volatile acidity, citric acid, chlorides, density, pH</a:t>
            </a:r>
            <a:endParaRPr sz="1000" dirty="0">
              <a:solidFill>
                <a:schemeClr val="dk1"/>
              </a:solidFill>
            </a:endParaRPr>
          </a:p>
          <a:p>
            <a:pPr marL="0" lvl="0" indent="0" algn="l" rtl="0">
              <a:spcBef>
                <a:spcPts val="0"/>
              </a:spcBef>
              <a:spcAft>
                <a:spcPts val="0"/>
              </a:spcAft>
              <a:buNone/>
            </a:pPr>
            <a:endParaRPr sz="1000" dirty="0"/>
          </a:p>
          <a:p>
            <a:pPr marL="0" lvl="0" indent="0" algn="l" rtl="0">
              <a:spcBef>
                <a:spcPts val="0"/>
              </a:spcBef>
              <a:spcAft>
                <a:spcPts val="0"/>
              </a:spcAft>
              <a:buNone/>
            </a:pPr>
            <a:endParaRPr sz="1000" dirty="0"/>
          </a:p>
          <a:p>
            <a:pPr marL="0" lvl="0" indent="0" algn="l" rtl="0">
              <a:spcBef>
                <a:spcPts val="0"/>
              </a:spcBef>
              <a:spcAft>
                <a:spcPts val="0"/>
              </a:spcAft>
              <a:buNone/>
            </a:pPr>
            <a:r>
              <a:rPr lang="en-US" sz="1000" dirty="0"/>
              <a:t>Reinee:</a:t>
            </a:r>
            <a:endParaRPr sz="1000" dirty="0"/>
          </a:p>
          <a:p>
            <a:pPr marL="0" lvl="0" indent="0" algn="l" rtl="0">
              <a:lnSpc>
                <a:spcPct val="100000"/>
              </a:lnSpc>
              <a:spcBef>
                <a:spcPts val="0"/>
              </a:spcBef>
              <a:spcAft>
                <a:spcPts val="1600"/>
              </a:spcAft>
              <a:buClr>
                <a:srgbClr val="31394D"/>
              </a:buClr>
              <a:buSzPts val="1100"/>
              <a:buFont typeface="Arial"/>
              <a:buNone/>
            </a:pPr>
            <a:r>
              <a:rPr lang="en-US" sz="1000" dirty="0">
                <a:solidFill>
                  <a:schemeClr val="dk1"/>
                </a:solidFill>
                <a:latin typeface="Times New Roman"/>
                <a:ea typeface="Times New Roman"/>
                <a:cs typeface="Times New Roman"/>
                <a:sym typeface="Times New Roman"/>
              </a:rPr>
              <a:t>The primary research objective was to identify the variables that determine the quality of wine. We will analyze the data to answer the questions shown on the slide: Which variables affect the quality of red wine? Which variable affects the quality of white wine? How does alcohol levels affect the quality of wine? Does fixed acidity improve the quality of wine? The information gathered from answering these research questions will allow our team to make recommendations to wine makers as to which variables have the greatest impact on the quality of the wine that they produce.</a:t>
            </a:r>
            <a:r>
              <a:rPr lang="en-US" sz="1000" dirty="0">
                <a:solidFill>
                  <a:srgbClr val="333333"/>
                </a:solidFill>
                <a:latin typeface="Times New Roman"/>
                <a:ea typeface="Times New Roman"/>
                <a:cs typeface="Times New Roman"/>
                <a:sym typeface="Times New Roman"/>
              </a:rPr>
              <a:t> </a:t>
            </a:r>
            <a:endParaRPr sz="1000" dirty="0"/>
          </a:p>
        </p:txBody>
      </p:sp>
      <p:sp>
        <p:nvSpPr>
          <p:cNvPr id="83" name="Google Shape;8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latin typeface="Times New Roman"/>
                <a:ea typeface="Times New Roman"/>
                <a:cs typeface="Times New Roman"/>
                <a:sym typeface="Times New Roman"/>
              </a:rPr>
              <a:t>The dataset used for this analysis consisted of red and white wine variants for Portuguese “Vinho Verde” wine. The data was sourced </a:t>
            </a:r>
            <a:r>
              <a:rPr lang="en-US" sz="1200" dirty="0">
                <a:solidFill>
                  <a:schemeClr val="dk1"/>
                </a:solidFill>
                <a:latin typeface="Times New Roman"/>
                <a:ea typeface="Times New Roman"/>
                <a:cs typeface="Times New Roman"/>
                <a:sym typeface="Times New Roman"/>
              </a:rPr>
              <a:t>from the University of California Irvine (UCI) Center for Machine Learning and Intelligent Systems. The complete data set contains 6,497 records with thirteen provided variables. In order to distinguish red from white a dummy variable was added by the team denoting red wine records with a 1 and white wine records with a 0. The team also created a binary variable data based on the quality score given to the wine during custom evaluation. Wines receiving a quality score from 0 to 5 were given a 0 and wines receiving a quality score from 6 to 10 were given a 1. The quality variable was used as the dependent target variable for all models. </a:t>
            </a:r>
            <a:endParaRPr sz="1200" dirty="0"/>
          </a:p>
        </p:txBody>
      </p:sp>
      <p:sp>
        <p:nvSpPr>
          <p:cNvPr id="93" name="Google Shape;93;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126056196db_0_28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126056196db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All record contained a wine designation of white or red. We can see that white wine made up a majority of the record accounting for 75.3% of the dataset with red wine accounting for the other 24.7% of the data set.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Reviewing the quality distribution all record contained a quality score. As discussed on the previous slide these scores were transformed into a binary variable with 0 indicating wines which received a quality score between 0 and 5. Wines with a quality score between 6 and 10 received a binary value of 1 for quality. A minority of records 36.6% had a low score between 0-5. 63.3% had a  high score between 6-10</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For each model that was used for analysis the data was split between red and white wine for comparison. We first see a logistic regression model run for the white wine data set. The model resulted in a Rsquared value of 21.02 % with an AIC value of 4954.91. Volatile acidity had the most influence on the quality score of qhite wine with a Logworth of 63.258.  </a:t>
            </a:r>
            <a:endParaRPr/>
          </a:p>
        </p:txBody>
      </p:sp>
      <p:sp>
        <p:nvSpPr>
          <p:cNvPr id="111" name="Google Shape;111;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126056196d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We can see on this slide the comparable Logistic regression model for red wine. The Rsquared value is slightly higher with a result of 24.96%. The AIC value is significantly lower than the white wine model with a value of 1679.71 and we can see that Alcohol content had the highest influence on the quality score with a logworth of 27.929</a:t>
            </a:r>
            <a:endParaRPr/>
          </a:p>
        </p:txBody>
      </p:sp>
      <p:sp>
        <p:nvSpPr>
          <p:cNvPr id="119" name="Google Shape;119;g126056196db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f3eed0c5bd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000">
                <a:solidFill>
                  <a:schemeClr val="dk1"/>
                </a:solidFill>
              </a:rPr>
              <a:t>For the Decision Tree Method, variables that are not transformed are input into the Partition Function.The go button in the Partition function was used to find the best split. As a result, the best split for white wine is 14 times with major contributors being Alcohol,Volatile acidity, Free Sulfur dioxide, fixed acidity.</a:t>
            </a:r>
            <a:endParaRPr sz="1000">
              <a:solidFill>
                <a:schemeClr val="dk1"/>
              </a:solidFill>
            </a:endParaRPr>
          </a:p>
          <a:p>
            <a:pPr marL="0" lvl="0" indent="0" algn="l" rtl="0">
              <a:spcBef>
                <a:spcPts val="0"/>
              </a:spcBef>
              <a:spcAft>
                <a:spcPts val="0"/>
              </a:spcAft>
              <a:buNone/>
            </a:pPr>
            <a:endParaRPr/>
          </a:p>
        </p:txBody>
      </p:sp>
      <p:sp>
        <p:nvSpPr>
          <p:cNvPr id="127" name="Google Shape;127;gf3eed0c5bd_1_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000">
                <a:solidFill>
                  <a:schemeClr val="dk1"/>
                </a:solidFill>
              </a:rPr>
              <a:t>For red wine, best split was identified to be 7. Major contributors were Alcohol,Sulphates, Total Sulfur dioxide, fixed acidity.</a:t>
            </a:r>
            <a:endParaRPr sz="1000">
              <a:solidFill>
                <a:schemeClr val="dk1"/>
              </a:solidFill>
            </a:endParaRPr>
          </a:p>
          <a:p>
            <a:pPr marL="0" lvl="0" indent="0" algn="l" rtl="0">
              <a:lnSpc>
                <a:spcPct val="115000"/>
              </a:lnSpc>
              <a:spcBef>
                <a:spcPts val="0"/>
              </a:spcBef>
              <a:spcAft>
                <a:spcPts val="0"/>
              </a:spcAft>
              <a:buNone/>
            </a:pPr>
            <a:r>
              <a:rPr lang="en-US" sz="1000">
                <a:solidFill>
                  <a:schemeClr val="dk1"/>
                </a:solidFill>
              </a:rPr>
              <a:t>In both white and red wine analysis, decision tree model performed consistently well.</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spcBef>
                <a:spcPts val="0"/>
              </a:spcBef>
              <a:spcAft>
                <a:spcPts val="0"/>
              </a:spcAft>
              <a:buNone/>
            </a:pPr>
            <a:endParaRPr/>
          </a:p>
        </p:txBody>
      </p:sp>
      <p:sp>
        <p:nvSpPr>
          <p:cNvPr id="135" name="Google Shape;135;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12591796177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1200"/>
              </a:spcAft>
              <a:buClr>
                <a:srgbClr val="31394D"/>
              </a:buClr>
              <a:buSzPts val="1100"/>
              <a:buFont typeface="Arial"/>
              <a:buNone/>
            </a:pPr>
            <a:r>
              <a:rPr lang="en-US" sz="1200" dirty="0">
                <a:solidFill>
                  <a:srgbClr val="333333"/>
                </a:solidFill>
                <a:highlight>
                  <a:schemeClr val="lt1"/>
                </a:highlight>
                <a:latin typeface="Times New Roman"/>
                <a:ea typeface="Times New Roman"/>
                <a:cs typeface="Times New Roman"/>
                <a:sym typeface="Times New Roman"/>
              </a:rPr>
              <a:t>In regard to white wine, after conducting a stepwise regression, we see that volatile acidity had the highest LogWorth at 68.470 compared to fixed acidity at the lowest LogWorth at 0.238. Also, interestingly, volatile had the lowest Pvalue of 0 compared to fixed acidity that had the highest Pvalue at 0.57782. We can also see the white wine model had a predictive capability with an Rsquare value of 21%. It can also be seen that white wine had a very high AIC value of 4952.34. </a:t>
            </a:r>
            <a:endParaRPr dirty="0"/>
          </a:p>
        </p:txBody>
      </p:sp>
      <p:sp>
        <p:nvSpPr>
          <p:cNvPr id="143" name="Google Shape;143;g12591796177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1200"/>
              </a:spcAft>
              <a:buClr>
                <a:srgbClr val="31394D"/>
              </a:buClr>
              <a:buSzPts val="1100"/>
              <a:buFont typeface="Arial"/>
              <a:buNone/>
            </a:pPr>
            <a:r>
              <a:rPr lang="en-US" sz="1200">
                <a:solidFill>
                  <a:srgbClr val="333333"/>
                </a:solidFill>
                <a:highlight>
                  <a:schemeClr val="lt1"/>
                </a:highlight>
                <a:latin typeface="Times New Roman"/>
                <a:ea typeface="Times New Roman"/>
                <a:cs typeface="Times New Roman"/>
                <a:sym typeface="Times New Roman"/>
              </a:rPr>
              <a:t>For red wine, it was shown that alcohol had the highest LogWorth at 40.255 and free sulfur dioxide had the lowest LogWorth at 2.569. The variables were reversed when it came to the Pvalue with alcohol having the lowest Pvalue of 0 and free sulfur dioxide with the highest Pvalue of 0.00269. After reviewing the stepwise regression model, we can also see the red wine model had a predictive capability with an Rsquare value of 24.6%. Also, the red wine had a lower AIC of 1678.79. Out of these two models, stepwise regression performed slightly better on the red wine data set but provided to be an ineffective modeling technique for the wine data set. </a:t>
            </a:r>
            <a:endParaRPr/>
          </a:p>
        </p:txBody>
      </p:sp>
      <p:sp>
        <p:nvSpPr>
          <p:cNvPr id="153" name="Google Shape;153;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126056196db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Reviewing the Findings for all of the models we can see that the Decision tree model had the highest Rsquared or accuracy rating with 34.99% and 39.69% for white and red wine respectively. The Root average squared error or the prediction error for the models was general consistent. Lastly we can see that the most important variable for the model prediction are relatively consistent with some models giving more weight to alcohol content or volatile acidity. Interestingly we see with the most accurate model the red wine decision tree that volatile acidity is not see to be a major predictor of wine quality. </a:t>
            </a:r>
            <a:endParaRPr/>
          </a:p>
          <a:p>
            <a:pPr marL="0" lvl="0" indent="0" algn="l" rtl="0">
              <a:spcBef>
                <a:spcPts val="0"/>
              </a:spcBef>
              <a:spcAft>
                <a:spcPts val="0"/>
              </a:spcAft>
              <a:buNone/>
            </a:pPr>
            <a:r>
              <a:rPr lang="en-US"/>
              <a:t>-</a:t>
            </a:r>
            <a:endParaRPr/>
          </a:p>
          <a:p>
            <a:pPr marL="0" lvl="0" indent="0" algn="l" rtl="0">
              <a:spcBef>
                <a:spcPts val="0"/>
              </a:spcBef>
              <a:spcAft>
                <a:spcPts val="0"/>
              </a:spcAft>
              <a:buNone/>
            </a:pPr>
            <a:r>
              <a:rPr lang="en-US"/>
              <a:t>When reviewing the original business questions asked we see that </a:t>
            </a:r>
            <a:endParaRPr/>
          </a:p>
          <a:p>
            <a:pPr marL="0" lvl="0" indent="0" algn="l" rtl="0">
              <a:spcBef>
                <a:spcPts val="0"/>
              </a:spcBef>
              <a:spcAft>
                <a:spcPts val="0"/>
              </a:spcAft>
              <a:buNone/>
            </a:pPr>
            <a:endParaRPr/>
          </a:p>
          <a:p>
            <a:pPr marL="0" lvl="0" indent="0" algn="l" rtl="0">
              <a:spcBef>
                <a:spcPts val="0"/>
              </a:spcBef>
              <a:spcAft>
                <a:spcPts val="0"/>
              </a:spcAft>
              <a:buNone/>
            </a:pPr>
            <a:r>
              <a:rPr lang="en-US"/>
              <a:t>Alcohol, volatile acidity sulphates, and total sulfur dioxide affect red wine quality</a:t>
            </a:r>
            <a:endParaRPr/>
          </a:p>
          <a:p>
            <a:pPr marL="0" lvl="0" indent="0" algn="l" rtl="0">
              <a:spcBef>
                <a:spcPts val="0"/>
              </a:spcBef>
              <a:spcAft>
                <a:spcPts val="0"/>
              </a:spcAft>
              <a:buNone/>
            </a:pPr>
            <a:endParaRPr/>
          </a:p>
          <a:p>
            <a:pPr marL="0" lvl="0" indent="0" algn="l" rtl="0">
              <a:spcBef>
                <a:spcPts val="0"/>
              </a:spcBef>
              <a:spcAft>
                <a:spcPts val="0"/>
              </a:spcAft>
              <a:buNone/>
            </a:pPr>
            <a:r>
              <a:rPr lang="en-US"/>
              <a:t>While Volatile acidity, alcohol content, and residual sugar affect white wine quality.</a:t>
            </a:r>
            <a:endParaRPr/>
          </a:p>
          <a:p>
            <a:pPr marL="0" lvl="0" indent="0" algn="l" rtl="0">
              <a:spcBef>
                <a:spcPts val="0"/>
              </a:spcBef>
              <a:spcAft>
                <a:spcPts val="0"/>
              </a:spcAft>
              <a:buNone/>
            </a:pPr>
            <a:endParaRPr/>
          </a:p>
          <a:p>
            <a:pPr marL="0" lvl="0" indent="0" algn="l" rtl="0">
              <a:spcBef>
                <a:spcPts val="0"/>
              </a:spcBef>
              <a:spcAft>
                <a:spcPts val="0"/>
              </a:spcAft>
              <a:buNone/>
            </a:pPr>
            <a:r>
              <a:rPr lang="en-US"/>
              <a:t>We found that alcohol level had a consistent effect on the wine quality score according to all models </a:t>
            </a:r>
            <a:endParaRPr/>
          </a:p>
          <a:p>
            <a:pPr marL="0" lvl="0" indent="0" algn="l" rtl="0">
              <a:spcBef>
                <a:spcPts val="0"/>
              </a:spcBef>
              <a:spcAft>
                <a:spcPts val="0"/>
              </a:spcAft>
              <a:buNone/>
            </a:pPr>
            <a:endParaRPr/>
          </a:p>
          <a:p>
            <a:pPr marL="0" lvl="0" indent="0" algn="l" rtl="0">
              <a:spcBef>
                <a:spcPts val="0"/>
              </a:spcBef>
              <a:spcAft>
                <a:spcPts val="0"/>
              </a:spcAft>
              <a:buNone/>
            </a:pPr>
            <a:r>
              <a:rPr lang="en-US"/>
              <a:t>We also found that fixed acidity was indicated to have an effect on wine for the decision tree model which performed the best out of the three models but other models did not identify Fixed acidity as a significant contributor to wine quality . </a:t>
            </a:r>
            <a:endParaRPr/>
          </a:p>
        </p:txBody>
      </p:sp>
      <p:sp>
        <p:nvSpPr>
          <p:cNvPr id="163" name="Google Shape;163;g126056196db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f3eed0c5bd_1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Isa:</a:t>
            </a:r>
            <a:endParaRPr/>
          </a:p>
          <a:p>
            <a:pPr marL="0" lvl="0" indent="0" algn="l" rtl="0">
              <a:lnSpc>
                <a:spcPct val="115000"/>
              </a:lnSpc>
              <a:spcBef>
                <a:spcPts val="0"/>
              </a:spcBef>
              <a:spcAft>
                <a:spcPts val="0"/>
              </a:spcAft>
              <a:buClr>
                <a:schemeClr val="dk1"/>
              </a:buClr>
              <a:buSzPts val="1100"/>
              <a:buFont typeface="Arial"/>
              <a:buNone/>
            </a:pPr>
            <a:r>
              <a:rPr lang="en-US" sz="1000">
                <a:solidFill>
                  <a:schemeClr val="dk1"/>
                </a:solidFill>
              </a:rPr>
              <a:t>The primary goal of this research is to predict wine quality using </a:t>
            </a:r>
            <a:r>
              <a:rPr lang="en-US" sz="1000" u="sng">
                <a:solidFill>
                  <a:srgbClr val="DCA10D"/>
                </a:solidFill>
                <a:hlinkClick r:id="rId3">
                  <a:extLst>
                    <a:ext uri="{A12FA001-AC4F-418D-AE19-62706E023703}">
                      <ahyp:hlinkClr xmlns:ahyp="http://schemas.microsoft.com/office/drawing/2018/hyperlinkcolor" val="tx"/>
                    </a:ext>
                  </a:extLst>
                </a:hlinkClick>
              </a:rPr>
              <a:t>machine learning techniques</a:t>
            </a:r>
            <a:r>
              <a:rPr lang="en-US" sz="1000">
                <a:solidFill>
                  <a:schemeClr val="dk1"/>
                </a:solidFill>
              </a:rPr>
              <a:t> that include physio-chemical and chemical characteristics.Two datasets involving red and white wine each having 1599 and 4898 records was used in this analysis.R Square, RASE, Accuracy rate were used to assess the performance of a model. According to the findings, 	•	decision tree has a higher accuracy rate, lower RASE, higher R-Square and performs better in predicting the quality of wine.</a:t>
            </a:r>
            <a:endParaRPr sz="1000">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Reinee: </a:t>
            </a:r>
            <a:endParaRPr/>
          </a:p>
          <a:p>
            <a:pPr marL="0" lvl="0" indent="0" algn="l" rtl="0">
              <a:spcBef>
                <a:spcPts val="0"/>
              </a:spcBef>
              <a:spcAft>
                <a:spcPts val="0"/>
              </a:spcAft>
              <a:buNone/>
            </a:pPr>
            <a:r>
              <a:rPr lang="en-US" sz="1200">
                <a:solidFill>
                  <a:srgbClr val="666666"/>
                </a:solidFill>
                <a:latin typeface="Times New Roman"/>
                <a:ea typeface="Times New Roman"/>
                <a:cs typeface="Times New Roman"/>
                <a:sym typeface="Times New Roman"/>
              </a:rPr>
              <a:t>We have some recommendations to consider in the future that include finding a better model to conduct additional research to find more variables to then analyze which will increase the accuracy rate for white and red wines. Variables to consider for better quality of white wine are alcohol, volatile acidity, free sulfur dioxide and fixed acidity. Variables to consider for better quality of red wine are alcohol, sulphates, total sulfur dioxide and fixed acidity.</a:t>
            </a:r>
            <a:endParaRPr sz="1200">
              <a:solidFill>
                <a:srgbClr val="666666"/>
              </a:solidFill>
              <a:latin typeface="Times New Roman"/>
              <a:ea typeface="Times New Roman"/>
              <a:cs typeface="Times New Roman"/>
              <a:sym typeface="Times New Roman"/>
            </a:endParaRPr>
          </a:p>
          <a:p>
            <a:pPr marL="0" lvl="0" indent="0" algn="l" rtl="0">
              <a:spcBef>
                <a:spcPts val="0"/>
              </a:spcBef>
              <a:spcAft>
                <a:spcPts val="0"/>
              </a:spcAft>
              <a:buNone/>
            </a:pPr>
            <a:endParaRPr sz="1200">
              <a:solidFill>
                <a:srgbClr val="666666"/>
              </a:solidFill>
              <a:latin typeface="Times New Roman"/>
              <a:ea typeface="Times New Roman"/>
              <a:cs typeface="Times New Roman"/>
              <a:sym typeface="Times New Roman"/>
            </a:endParaRPr>
          </a:p>
          <a:p>
            <a:pPr marL="0" lvl="0" indent="0" algn="l" rtl="0">
              <a:spcBef>
                <a:spcPts val="0"/>
              </a:spcBef>
              <a:spcAft>
                <a:spcPts val="0"/>
              </a:spcAft>
              <a:buNone/>
            </a:pPr>
            <a:r>
              <a:rPr lang="en-US" sz="1200">
                <a:solidFill>
                  <a:srgbClr val="666666"/>
                </a:solidFill>
                <a:latin typeface="Times New Roman"/>
                <a:ea typeface="Times New Roman"/>
                <a:cs typeface="Times New Roman"/>
                <a:sym typeface="Times New Roman"/>
              </a:rPr>
              <a:t>That concludes our presentation of the wine quality analysis for red and white wines. </a:t>
            </a:r>
            <a:endParaRPr sz="1200">
              <a:solidFill>
                <a:srgbClr val="666666"/>
              </a:solidFill>
              <a:latin typeface="Times New Roman"/>
              <a:ea typeface="Times New Roman"/>
              <a:cs typeface="Times New Roman"/>
              <a:sym typeface="Times New Roman"/>
            </a:endParaRPr>
          </a:p>
        </p:txBody>
      </p:sp>
      <p:sp>
        <p:nvSpPr>
          <p:cNvPr id="172" name="Google Shape;172;gf3eed0c5bd_1_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g126056196db_0_207"/>
          <p:cNvSpPr/>
          <p:nvPr/>
        </p:nvSpPr>
        <p:spPr>
          <a:xfrm>
            <a:off x="-167" y="0"/>
            <a:ext cx="12192029" cy="5863987"/>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1" name="Google Shape;11;g126056196db_0_207"/>
          <p:cNvSpPr txBox="1">
            <a:spLocks noGrp="1"/>
          </p:cNvSpPr>
          <p:nvPr>
            <p:ph type="ctrTitle"/>
          </p:nvPr>
        </p:nvSpPr>
        <p:spPr>
          <a:xfrm>
            <a:off x="415600" y="719633"/>
            <a:ext cx="11360700" cy="1710000"/>
          </a:xfrm>
          <a:prstGeom prst="rect">
            <a:avLst/>
          </a:prstGeom>
        </p:spPr>
        <p:txBody>
          <a:bodyPr spcFirstLastPara="1" wrap="square" lIns="121900" tIns="121900" rIns="121900" bIns="121900" anchor="t"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2" name="Google Shape;12;g126056196db_0_207"/>
          <p:cNvSpPr txBox="1">
            <a:spLocks noGrp="1"/>
          </p:cNvSpPr>
          <p:nvPr>
            <p:ph type="subTitle" idx="1"/>
          </p:nvPr>
        </p:nvSpPr>
        <p:spPr>
          <a:xfrm>
            <a:off x="415600" y="2504747"/>
            <a:ext cx="5656800" cy="984300"/>
          </a:xfrm>
          <a:prstGeom prst="rect">
            <a:avLst/>
          </a:prstGeom>
        </p:spPr>
        <p:txBody>
          <a:bodyPr spcFirstLastPara="1" wrap="square" lIns="121900" tIns="121900" rIns="121900" bIns="121900" anchor="t" anchorCtr="0">
            <a:normAutofit/>
          </a:bodyPr>
          <a:lstStyle>
            <a:lvl1pPr lvl="0">
              <a:lnSpc>
                <a:spcPct val="100000"/>
              </a:lnSpc>
              <a:spcBef>
                <a:spcPts val="0"/>
              </a:spcBef>
              <a:spcAft>
                <a:spcPts val="0"/>
              </a:spcAft>
              <a:buClr>
                <a:schemeClr val="lt2"/>
              </a:buClr>
              <a:buSzPts val="2100"/>
              <a:buNone/>
              <a:defRPr sz="2100">
                <a:solidFill>
                  <a:schemeClr val="lt2"/>
                </a:solidFill>
              </a:defRPr>
            </a:lvl1pPr>
            <a:lvl2pPr lvl="1">
              <a:lnSpc>
                <a:spcPct val="100000"/>
              </a:lnSpc>
              <a:spcBef>
                <a:spcPts val="0"/>
              </a:spcBef>
              <a:spcAft>
                <a:spcPts val="0"/>
              </a:spcAft>
              <a:buClr>
                <a:schemeClr val="lt2"/>
              </a:buClr>
              <a:buSzPts val="2100"/>
              <a:buNone/>
              <a:defRPr sz="2100">
                <a:solidFill>
                  <a:schemeClr val="lt2"/>
                </a:solidFill>
              </a:defRPr>
            </a:lvl2pPr>
            <a:lvl3pPr lvl="2">
              <a:lnSpc>
                <a:spcPct val="100000"/>
              </a:lnSpc>
              <a:spcBef>
                <a:spcPts val="0"/>
              </a:spcBef>
              <a:spcAft>
                <a:spcPts val="0"/>
              </a:spcAft>
              <a:buClr>
                <a:schemeClr val="lt2"/>
              </a:buClr>
              <a:buSzPts val="2100"/>
              <a:buNone/>
              <a:defRPr sz="2100">
                <a:solidFill>
                  <a:schemeClr val="lt2"/>
                </a:solidFill>
              </a:defRPr>
            </a:lvl3pPr>
            <a:lvl4pPr lvl="3">
              <a:lnSpc>
                <a:spcPct val="100000"/>
              </a:lnSpc>
              <a:spcBef>
                <a:spcPts val="0"/>
              </a:spcBef>
              <a:spcAft>
                <a:spcPts val="0"/>
              </a:spcAft>
              <a:buClr>
                <a:schemeClr val="lt2"/>
              </a:buClr>
              <a:buSzPts val="2100"/>
              <a:buNone/>
              <a:defRPr sz="2100">
                <a:solidFill>
                  <a:schemeClr val="lt2"/>
                </a:solidFill>
              </a:defRPr>
            </a:lvl4pPr>
            <a:lvl5pPr lvl="4">
              <a:lnSpc>
                <a:spcPct val="100000"/>
              </a:lnSpc>
              <a:spcBef>
                <a:spcPts val="0"/>
              </a:spcBef>
              <a:spcAft>
                <a:spcPts val="0"/>
              </a:spcAft>
              <a:buClr>
                <a:schemeClr val="lt2"/>
              </a:buClr>
              <a:buSzPts val="2100"/>
              <a:buNone/>
              <a:defRPr sz="2100">
                <a:solidFill>
                  <a:schemeClr val="lt2"/>
                </a:solidFill>
              </a:defRPr>
            </a:lvl5pPr>
            <a:lvl6pPr lvl="5">
              <a:lnSpc>
                <a:spcPct val="100000"/>
              </a:lnSpc>
              <a:spcBef>
                <a:spcPts val="0"/>
              </a:spcBef>
              <a:spcAft>
                <a:spcPts val="0"/>
              </a:spcAft>
              <a:buClr>
                <a:schemeClr val="lt2"/>
              </a:buClr>
              <a:buSzPts val="2100"/>
              <a:buNone/>
              <a:defRPr sz="2100">
                <a:solidFill>
                  <a:schemeClr val="lt2"/>
                </a:solidFill>
              </a:defRPr>
            </a:lvl6pPr>
            <a:lvl7pPr lvl="6">
              <a:lnSpc>
                <a:spcPct val="100000"/>
              </a:lnSpc>
              <a:spcBef>
                <a:spcPts val="0"/>
              </a:spcBef>
              <a:spcAft>
                <a:spcPts val="0"/>
              </a:spcAft>
              <a:buClr>
                <a:schemeClr val="lt2"/>
              </a:buClr>
              <a:buSzPts val="2100"/>
              <a:buNone/>
              <a:defRPr sz="2100">
                <a:solidFill>
                  <a:schemeClr val="lt2"/>
                </a:solidFill>
              </a:defRPr>
            </a:lvl7pPr>
            <a:lvl8pPr lvl="7">
              <a:lnSpc>
                <a:spcPct val="100000"/>
              </a:lnSpc>
              <a:spcBef>
                <a:spcPts val="0"/>
              </a:spcBef>
              <a:spcAft>
                <a:spcPts val="0"/>
              </a:spcAft>
              <a:buClr>
                <a:schemeClr val="lt2"/>
              </a:buClr>
              <a:buSzPts val="2100"/>
              <a:buNone/>
              <a:defRPr sz="2100">
                <a:solidFill>
                  <a:schemeClr val="lt2"/>
                </a:solidFill>
              </a:defRPr>
            </a:lvl8pPr>
            <a:lvl9pPr lvl="8">
              <a:lnSpc>
                <a:spcPct val="100000"/>
              </a:lnSpc>
              <a:spcBef>
                <a:spcPts val="0"/>
              </a:spcBef>
              <a:spcAft>
                <a:spcPts val="0"/>
              </a:spcAft>
              <a:buClr>
                <a:schemeClr val="lt2"/>
              </a:buClr>
              <a:buSzPts val="2100"/>
              <a:buNone/>
              <a:defRPr sz="2100">
                <a:solidFill>
                  <a:schemeClr val="lt2"/>
                </a:solidFill>
              </a:defRPr>
            </a:lvl9pPr>
          </a:lstStyle>
          <a:p>
            <a:endParaRPr/>
          </a:p>
        </p:txBody>
      </p:sp>
      <p:sp>
        <p:nvSpPr>
          <p:cNvPr id="13" name="Google Shape;13;g126056196db_0_207"/>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14"/>
        <p:cNvGrpSpPr/>
        <p:nvPr/>
      </p:nvGrpSpPr>
      <p:grpSpPr>
        <a:xfrm>
          <a:off x="0" y="0"/>
          <a:ext cx="0" cy="0"/>
          <a:chOff x="0" y="0"/>
          <a:chExt cx="0" cy="0"/>
        </a:xfrm>
      </p:grpSpPr>
      <p:sp>
        <p:nvSpPr>
          <p:cNvPr id="15" name="Google Shape;15;g126056196db_0_212"/>
          <p:cNvSpPr/>
          <p:nvPr/>
        </p:nvSpPr>
        <p:spPr>
          <a:xfrm>
            <a:off x="0" y="64132"/>
            <a:ext cx="12192029" cy="5863987"/>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6" name="Google Shape;16;g126056196db_0_212"/>
          <p:cNvSpPr/>
          <p:nvPr/>
        </p:nvSpPr>
        <p:spPr>
          <a:xfrm>
            <a:off x="0" y="0"/>
            <a:ext cx="12192029" cy="5863987"/>
          </a:xfrm>
          <a:custGeom>
            <a:avLst/>
            <a:gdLst/>
            <a:ahLst/>
            <a:cxnLst/>
            <a:rect l="l" t="t" r="r" b="b"/>
            <a:pathLst>
              <a:path w="365770" h="175924" extrusionOk="0">
                <a:moveTo>
                  <a:pt x="0" y="0"/>
                </a:moveTo>
                <a:lnTo>
                  <a:pt x="365770" y="0"/>
                </a:lnTo>
                <a:lnTo>
                  <a:pt x="365760" y="70914"/>
                </a:lnTo>
                <a:lnTo>
                  <a:pt x="0" y="175924"/>
                </a:lnTo>
                <a:close/>
              </a:path>
            </a:pathLst>
          </a:custGeom>
          <a:solidFill>
            <a:schemeClr val="accent3"/>
          </a:solidFill>
          <a:ln>
            <a:noFill/>
          </a:ln>
        </p:spPr>
      </p:sp>
      <p:sp>
        <p:nvSpPr>
          <p:cNvPr id="17" name="Google Shape;17;g126056196db_0_212"/>
          <p:cNvSpPr txBox="1">
            <a:spLocks noGrp="1"/>
          </p:cNvSpPr>
          <p:nvPr>
            <p:ph type="title"/>
          </p:nvPr>
        </p:nvSpPr>
        <p:spPr>
          <a:xfrm>
            <a:off x="415600" y="719633"/>
            <a:ext cx="11360700" cy="1710000"/>
          </a:xfrm>
          <a:prstGeom prst="rect">
            <a:avLst/>
          </a:prstGeom>
        </p:spPr>
        <p:txBody>
          <a:bodyPr spcFirstLastPara="1" wrap="square" lIns="121900" tIns="121900" rIns="121900" bIns="121900" anchor="t"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8" name="Google Shape;18;g126056196db_0_21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g126056196db_0_217"/>
          <p:cNvSpPr/>
          <p:nvPr/>
        </p:nvSpPr>
        <p:spPr>
          <a:xfrm>
            <a:off x="0" y="0"/>
            <a:ext cx="57519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1" name="Google Shape;21;g126056196db_0_217"/>
          <p:cNvSpPr/>
          <p:nvPr/>
        </p:nvSpPr>
        <p:spPr>
          <a:xfrm>
            <a:off x="0" y="58833"/>
            <a:ext cx="5751356" cy="5865687"/>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22" name="Google Shape;22;g126056196db_0_217"/>
          <p:cNvSpPr/>
          <p:nvPr/>
        </p:nvSpPr>
        <p:spPr>
          <a:xfrm>
            <a:off x="-167" y="0"/>
            <a:ext cx="5755723" cy="5860653"/>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23" name="Google Shape;23;g126056196db_0_217"/>
          <p:cNvSpPr txBox="1">
            <a:spLocks noGrp="1"/>
          </p:cNvSpPr>
          <p:nvPr>
            <p:ph type="title"/>
          </p:nvPr>
        </p:nvSpPr>
        <p:spPr>
          <a:xfrm>
            <a:off x="415633" y="667900"/>
            <a:ext cx="4941900" cy="3345300"/>
          </a:xfrm>
          <a:prstGeom prst="rect">
            <a:avLst/>
          </a:prstGeom>
        </p:spPr>
        <p:txBody>
          <a:bodyPr spcFirstLastPara="1" wrap="square" lIns="121900" tIns="121900" rIns="121900" bIns="121900" anchor="t" anchorCtr="0">
            <a:normAutofit/>
          </a:bodyPr>
          <a:lstStyle>
            <a:lvl1pPr lvl="0">
              <a:spcBef>
                <a:spcPts val="0"/>
              </a:spcBef>
              <a:spcAft>
                <a:spcPts val="0"/>
              </a:spcAft>
              <a:buClr>
                <a:schemeClr val="lt1"/>
              </a:buClr>
              <a:buSzPts val="3700"/>
              <a:buNone/>
              <a:defRPr>
                <a:solidFill>
                  <a:schemeClr val="lt1"/>
                </a:solidFill>
              </a:defRPr>
            </a:lvl1pPr>
            <a:lvl2pPr lvl="1">
              <a:spcBef>
                <a:spcPts val="0"/>
              </a:spcBef>
              <a:spcAft>
                <a:spcPts val="0"/>
              </a:spcAft>
              <a:buClr>
                <a:schemeClr val="lt1"/>
              </a:buClr>
              <a:buSzPts val="3700"/>
              <a:buNone/>
              <a:defRPr>
                <a:solidFill>
                  <a:schemeClr val="lt1"/>
                </a:solidFill>
              </a:defRPr>
            </a:lvl2pPr>
            <a:lvl3pPr lvl="2">
              <a:spcBef>
                <a:spcPts val="0"/>
              </a:spcBef>
              <a:spcAft>
                <a:spcPts val="0"/>
              </a:spcAft>
              <a:buClr>
                <a:schemeClr val="lt1"/>
              </a:buClr>
              <a:buSzPts val="3700"/>
              <a:buNone/>
              <a:defRPr>
                <a:solidFill>
                  <a:schemeClr val="lt1"/>
                </a:solidFill>
              </a:defRPr>
            </a:lvl3pPr>
            <a:lvl4pPr lvl="3">
              <a:spcBef>
                <a:spcPts val="0"/>
              </a:spcBef>
              <a:spcAft>
                <a:spcPts val="0"/>
              </a:spcAft>
              <a:buClr>
                <a:schemeClr val="lt1"/>
              </a:buClr>
              <a:buSzPts val="3700"/>
              <a:buNone/>
              <a:defRPr>
                <a:solidFill>
                  <a:schemeClr val="lt1"/>
                </a:solidFill>
              </a:defRPr>
            </a:lvl4pPr>
            <a:lvl5pPr lvl="4">
              <a:spcBef>
                <a:spcPts val="0"/>
              </a:spcBef>
              <a:spcAft>
                <a:spcPts val="0"/>
              </a:spcAft>
              <a:buClr>
                <a:schemeClr val="lt1"/>
              </a:buClr>
              <a:buSzPts val="3700"/>
              <a:buNone/>
              <a:defRPr>
                <a:solidFill>
                  <a:schemeClr val="lt1"/>
                </a:solidFill>
              </a:defRPr>
            </a:lvl5pPr>
            <a:lvl6pPr lvl="5">
              <a:spcBef>
                <a:spcPts val="0"/>
              </a:spcBef>
              <a:spcAft>
                <a:spcPts val="0"/>
              </a:spcAft>
              <a:buClr>
                <a:schemeClr val="lt1"/>
              </a:buClr>
              <a:buSzPts val="3700"/>
              <a:buNone/>
              <a:defRPr>
                <a:solidFill>
                  <a:schemeClr val="lt1"/>
                </a:solidFill>
              </a:defRPr>
            </a:lvl6pPr>
            <a:lvl7pPr lvl="6">
              <a:spcBef>
                <a:spcPts val="0"/>
              </a:spcBef>
              <a:spcAft>
                <a:spcPts val="0"/>
              </a:spcAft>
              <a:buClr>
                <a:schemeClr val="lt1"/>
              </a:buClr>
              <a:buSzPts val="3700"/>
              <a:buNone/>
              <a:defRPr>
                <a:solidFill>
                  <a:schemeClr val="lt1"/>
                </a:solidFill>
              </a:defRPr>
            </a:lvl7pPr>
            <a:lvl8pPr lvl="7">
              <a:spcBef>
                <a:spcPts val="0"/>
              </a:spcBef>
              <a:spcAft>
                <a:spcPts val="0"/>
              </a:spcAft>
              <a:buClr>
                <a:schemeClr val="lt1"/>
              </a:buClr>
              <a:buSzPts val="3700"/>
              <a:buNone/>
              <a:defRPr>
                <a:solidFill>
                  <a:schemeClr val="lt1"/>
                </a:solidFill>
              </a:defRPr>
            </a:lvl8pPr>
            <a:lvl9pPr lvl="8">
              <a:spcBef>
                <a:spcPts val="0"/>
              </a:spcBef>
              <a:spcAft>
                <a:spcPts val="0"/>
              </a:spcAft>
              <a:buClr>
                <a:schemeClr val="lt1"/>
              </a:buClr>
              <a:buSzPts val="3700"/>
              <a:buNone/>
              <a:defRPr>
                <a:solidFill>
                  <a:schemeClr val="lt1"/>
                </a:solidFill>
              </a:defRPr>
            </a:lvl9pPr>
          </a:lstStyle>
          <a:p>
            <a:endParaRPr/>
          </a:p>
        </p:txBody>
      </p:sp>
      <p:sp>
        <p:nvSpPr>
          <p:cNvPr id="24" name="Google Shape;24;g126056196db_0_217"/>
          <p:cNvSpPr txBox="1">
            <a:spLocks noGrp="1"/>
          </p:cNvSpPr>
          <p:nvPr>
            <p:ph type="body" idx="1"/>
          </p:nvPr>
        </p:nvSpPr>
        <p:spPr>
          <a:xfrm>
            <a:off x="6192900" y="667900"/>
            <a:ext cx="5555100" cy="54648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SzPts val="1700"/>
              <a:buChar char="●"/>
              <a:defRPr/>
            </a:lvl1pPr>
            <a:lvl2pPr marL="914400" lvl="1" indent="-323850">
              <a:spcBef>
                <a:spcPts val="0"/>
              </a:spcBef>
              <a:spcAft>
                <a:spcPts val="0"/>
              </a:spcAft>
              <a:buSzPts val="1500"/>
              <a:buChar char="○"/>
              <a:defRPr/>
            </a:lvl2pPr>
            <a:lvl3pPr marL="1371600" lvl="2" indent="-323850">
              <a:spcBef>
                <a:spcPts val="0"/>
              </a:spcBef>
              <a:spcAft>
                <a:spcPts val="0"/>
              </a:spcAft>
              <a:buSzPts val="1500"/>
              <a:buChar char="■"/>
              <a:defRPr/>
            </a:lvl3pPr>
            <a:lvl4pPr marL="1828800" lvl="3" indent="-323850">
              <a:spcBef>
                <a:spcPts val="0"/>
              </a:spcBef>
              <a:spcAft>
                <a:spcPts val="0"/>
              </a:spcAft>
              <a:buSzPts val="1500"/>
              <a:buChar char="●"/>
              <a:defRPr/>
            </a:lvl4pPr>
            <a:lvl5pPr marL="2286000" lvl="4" indent="-323850">
              <a:spcBef>
                <a:spcPts val="0"/>
              </a:spcBef>
              <a:spcAft>
                <a:spcPts val="0"/>
              </a:spcAft>
              <a:buSzPts val="1500"/>
              <a:buChar char="○"/>
              <a:defRPr/>
            </a:lvl5pPr>
            <a:lvl6pPr marL="2743200" lvl="5" indent="-323850">
              <a:spcBef>
                <a:spcPts val="0"/>
              </a:spcBef>
              <a:spcAft>
                <a:spcPts val="0"/>
              </a:spcAft>
              <a:buSzPts val="1500"/>
              <a:buChar char="■"/>
              <a:defRPr/>
            </a:lvl6pPr>
            <a:lvl7pPr marL="3200400" lvl="6" indent="-323850">
              <a:spcBef>
                <a:spcPts val="0"/>
              </a:spcBef>
              <a:spcAft>
                <a:spcPts val="0"/>
              </a:spcAft>
              <a:buSzPts val="1500"/>
              <a:buChar char="●"/>
              <a:defRPr/>
            </a:lvl7pPr>
            <a:lvl8pPr marL="3657600" lvl="7" indent="-323850">
              <a:spcBef>
                <a:spcPts val="0"/>
              </a:spcBef>
              <a:spcAft>
                <a:spcPts val="0"/>
              </a:spcAft>
              <a:buSzPts val="1500"/>
              <a:buChar char="○"/>
              <a:defRPr/>
            </a:lvl8pPr>
            <a:lvl9pPr marL="4114800" lvl="8" indent="-323850">
              <a:spcBef>
                <a:spcPts val="0"/>
              </a:spcBef>
              <a:spcAft>
                <a:spcPts val="0"/>
              </a:spcAft>
              <a:buSzPts val="1500"/>
              <a:buChar char="■"/>
              <a:defRPr/>
            </a:lvl9pPr>
          </a:lstStyle>
          <a:p>
            <a:endParaRPr/>
          </a:p>
        </p:txBody>
      </p:sp>
      <p:sp>
        <p:nvSpPr>
          <p:cNvPr id="25" name="Google Shape;25;g126056196db_0_217"/>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g126056196db_0_224"/>
          <p:cNvSpPr/>
          <p:nvPr/>
        </p:nvSpPr>
        <p:spPr>
          <a:xfrm>
            <a:off x="0" y="0"/>
            <a:ext cx="12192000" cy="17028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8" name="Google Shape;28;g126056196db_0_224"/>
          <p:cNvSpPr txBox="1">
            <a:spLocks noGrp="1"/>
          </p:cNvSpPr>
          <p:nvPr>
            <p:ph type="title"/>
          </p:nvPr>
        </p:nvSpPr>
        <p:spPr>
          <a:xfrm>
            <a:off x="415633" y="667900"/>
            <a:ext cx="11360700" cy="831600"/>
          </a:xfrm>
          <a:prstGeom prst="rect">
            <a:avLst/>
          </a:prstGeom>
        </p:spPr>
        <p:txBody>
          <a:bodyPr spcFirstLastPara="1" wrap="square" lIns="121900" tIns="121900" rIns="121900" bIns="121900" anchor="t" anchorCtr="0">
            <a:normAutofit/>
          </a:bodyPr>
          <a:lstStyle>
            <a:lvl1pPr lvl="0">
              <a:spcBef>
                <a:spcPts val="0"/>
              </a:spcBef>
              <a:spcAft>
                <a:spcPts val="0"/>
              </a:spcAft>
              <a:buClr>
                <a:schemeClr val="lt1"/>
              </a:buClr>
              <a:buSzPts val="3700"/>
              <a:buNone/>
              <a:defRPr>
                <a:solidFill>
                  <a:schemeClr val="lt1"/>
                </a:solidFill>
              </a:defRPr>
            </a:lvl1pPr>
            <a:lvl2pPr lvl="1">
              <a:spcBef>
                <a:spcPts val="0"/>
              </a:spcBef>
              <a:spcAft>
                <a:spcPts val="0"/>
              </a:spcAft>
              <a:buClr>
                <a:schemeClr val="lt1"/>
              </a:buClr>
              <a:buSzPts val="3700"/>
              <a:buNone/>
              <a:defRPr>
                <a:solidFill>
                  <a:schemeClr val="lt1"/>
                </a:solidFill>
              </a:defRPr>
            </a:lvl2pPr>
            <a:lvl3pPr lvl="2">
              <a:spcBef>
                <a:spcPts val="0"/>
              </a:spcBef>
              <a:spcAft>
                <a:spcPts val="0"/>
              </a:spcAft>
              <a:buClr>
                <a:schemeClr val="lt1"/>
              </a:buClr>
              <a:buSzPts val="3700"/>
              <a:buNone/>
              <a:defRPr>
                <a:solidFill>
                  <a:schemeClr val="lt1"/>
                </a:solidFill>
              </a:defRPr>
            </a:lvl3pPr>
            <a:lvl4pPr lvl="3">
              <a:spcBef>
                <a:spcPts val="0"/>
              </a:spcBef>
              <a:spcAft>
                <a:spcPts val="0"/>
              </a:spcAft>
              <a:buClr>
                <a:schemeClr val="lt1"/>
              </a:buClr>
              <a:buSzPts val="3700"/>
              <a:buNone/>
              <a:defRPr>
                <a:solidFill>
                  <a:schemeClr val="lt1"/>
                </a:solidFill>
              </a:defRPr>
            </a:lvl4pPr>
            <a:lvl5pPr lvl="4">
              <a:spcBef>
                <a:spcPts val="0"/>
              </a:spcBef>
              <a:spcAft>
                <a:spcPts val="0"/>
              </a:spcAft>
              <a:buClr>
                <a:schemeClr val="lt1"/>
              </a:buClr>
              <a:buSzPts val="3700"/>
              <a:buNone/>
              <a:defRPr>
                <a:solidFill>
                  <a:schemeClr val="lt1"/>
                </a:solidFill>
              </a:defRPr>
            </a:lvl5pPr>
            <a:lvl6pPr lvl="5">
              <a:spcBef>
                <a:spcPts val="0"/>
              </a:spcBef>
              <a:spcAft>
                <a:spcPts val="0"/>
              </a:spcAft>
              <a:buClr>
                <a:schemeClr val="lt1"/>
              </a:buClr>
              <a:buSzPts val="3700"/>
              <a:buNone/>
              <a:defRPr>
                <a:solidFill>
                  <a:schemeClr val="lt1"/>
                </a:solidFill>
              </a:defRPr>
            </a:lvl6pPr>
            <a:lvl7pPr lvl="6">
              <a:spcBef>
                <a:spcPts val="0"/>
              </a:spcBef>
              <a:spcAft>
                <a:spcPts val="0"/>
              </a:spcAft>
              <a:buClr>
                <a:schemeClr val="lt1"/>
              </a:buClr>
              <a:buSzPts val="3700"/>
              <a:buNone/>
              <a:defRPr>
                <a:solidFill>
                  <a:schemeClr val="lt1"/>
                </a:solidFill>
              </a:defRPr>
            </a:lvl7pPr>
            <a:lvl8pPr lvl="7">
              <a:spcBef>
                <a:spcPts val="0"/>
              </a:spcBef>
              <a:spcAft>
                <a:spcPts val="0"/>
              </a:spcAft>
              <a:buClr>
                <a:schemeClr val="lt1"/>
              </a:buClr>
              <a:buSzPts val="3700"/>
              <a:buNone/>
              <a:defRPr>
                <a:solidFill>
                  <a:schemeClr val="lt1"/>
                </a:solidFill>
              </a:defRPr>
            </a:lvl8pPr>
            <a:lvl9pPr lvl="8">
              <a:spcBef>
                <a:spcPts val="0"/>
              </a:spcBef>
              <a:spcAft>
                <a:spcPts val="0"/>
              </a:spcAft>
              <a:buClr>
                <a:schemeClr val="lt1"/>
              </a:buClr>
              <a:buSzPts val="3700"/>
              <a:buNone/>
              <a:defRPr>
                <a:solidFill>
                  <a:schemeClr val="lt1"/>
                </a:solidFill>
              </a:defRPr>
            </a:lvl9pPr>
          </a:lstStyle>
          <a:p>
            <a:endParaRPr/>
          </a:p>
        </p:txBody>
      </p:sp>
      <p:sp>
        <p:nvSpPr>
          <p:cNvPr id="29" name="Google Shape;29;g126056196db_0_224"/>
          <p:cNvSpPr txBox="1">
            <a:spLocks noGrp="1"/>
          </p:cNvSpPr>
          <p:nvPr>
            <p:ph type="body" idx="1"/>
          </p:nvPr>
        </p:nvSpPr>
        <p:spPr>
          <a:xfrm>
            <a:off x="415600" y="2007600"/>
            <a:ext cx="5333100" cy="41016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SzPts val="1700"/>
              <a:buChar char="●"/>
              <a:defRPr/>
            </a:lvl1pPr>
            <a:lvl2pPr marL="914400" lvl="1" indent="-323850">
              <a:spcBef>
                <a:spcPts val="0"/>
              </a:spcBef>
              <a:spcAft>
                <a:spcPts val="0"/>
              </a:spcAft>
              <a:buSzPts val="1500"/>
              <a:buChar char="○"/>
              <a:defRPr/>
            </a:lvl2pPr>
            <a:lvl3pPr marL="1371600" lvl="2" indent="-323850">
              <a:spcBef>
                <a:spcPts val="0"/>
              </a:spcBef>
              <a:spcAft>
                <a:spcPts val="0"/>
              </a:spcAft>
              <a:buSzPts val="1500"/>
              <a:buChar char="■"/>
              <a:defRPr/>
            </a:lvl3pPr>
            <a:lvl4pPr marL="1828800" lvl="3" indent="-323850">
              <a:spcBef>
                <a:spcPts val="0"/>
              </a:spcBef>
              <a:spcAft>
                <a:spcPts val="0"/>
              </a:spcAft>
              <a:buSzPts val="1500"/>
              <a:buChar char="●"/>
              <a:defRPr/>
            </a:lvl4pPr>
            <a:lvl5pPr marL="2286000" lvl="4" indent="-323850">
              <a:spcBef>
                <a:spcPts val="0"/>
              </a:spcBef>
              <a:spcAft>
                <a:spcPts val="0"/>
              </a:spcAft>
              <a:buSzPts val="1500"/>
              <a:buChar char="○"/>
              <a:defRPr/>
            </a:lvl5pPr>
            <a:lvl6pPr marL="2743200" lvl="5" indent="-323850">
              <a:spcBef>
                <a:spcPts val="0"/>
              </a:spcBef>
              <a:spcAft>
                <a:spcPts val="0"/>
              </a:spcAft>
              <a:buSzPts val="1500"/>
              <a:buChar char="■"/>
              <a:defRPr/>
            </a:lvl6pPr>
            <a:lvl7pPr marL="3200400" lvl="6" indent="-323850">
              <a:spcBef>
                <a:spcPts val="0"/>
              </a:spcBef>
              <a:spcAft>
                <a:spcPts val="0"/>
              </a:spcAft>
              <a:buSzPts val="1500"/>
              <a:buChar char="●"/>
              <a:defRPr/>
            </a:lvl7pPr>
            <a:lvl8pPr marL="3657600" lvl="7" indent="-323850">
              <a:spcBef>
                <a:spcPts val="0"/>
              </a:spcBef>
              <a:spcAft>
                <a:spcPts val="0"/>
              </a:spcAft>
              <a:buSzPts val="1500"/>
              <a:buChar char="○"/>
              <a:defRPr/>
            </a:lvl8pPr>
            <a:lvl9pPr marL="4114800" lvl="8" indent="-323850">
              <a:spcBef>
                <a:spcPts val="0"/>
              </a:spcBef>
              <a:spcAft>
                <a:spcPts val="0"/>
              </a:spcAft>
              <a:buSzPts val="1500"/>
              <a:buChar char="■"/>
              <a:defRPr/>
            </a:lvl9pPr>
          </a:lstStyle>
          <a:p>
            <a:endParaRPr/>
          </a:p>
        </p:txBody>
      </p:sp>
      <p:sp>
        <p:nvSpPr>
          <p:cNvPr id="30" name="Google Shape;30;g126056196db_0_224"/>
          <p:cNvSpPr txBox="1">
            <a:spLocks noGrp="1"/>
          </p:cNvSpPr>
          <p:nvPr>
            <p:ph type="body" idx="2"/>
          </p:nvPr>
        </p:nvSpPr>
        <p:spPr>
          <a:xfrm>
            <a:off x="6443200" y="2007600"/>
            <a:ext cx="5333100" cy="41016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SzPts val="1700"/>
              <a:buChar char="●"/>
              <a:defRPr/>
            </a:lvl1pPr>
            <a:lvl2pPr marL="914400" lvl="1" indent="-323850">
              <a:spcBef>
                <a:spcPts val="0"/>
              </a:spcBef>
              <a:spcAft>
                <a:spcPts val="0"/>
              </a:spcAft>
              <a:buSzPts val="1500"/>
              <a:buChar char="○"/>
              <a:defRPr/>
            </a:lvl2pPr>
            <a:lvl3pPr marL="1371600" lvl="2" indent="-323850">
              <a:spcBef>
                <a:spcPts val="0"/>
              </a:spcBef>
              <a:spcAft>
                <a:spcPts val="0"/>
              </a:spcAft>
              <a:buSzPts val="1500"/>
              <a:buChar char="■"/>
              <a:defRPr/>
            </a:lvl3pPr>
            <a:lvl4pPr marL="1828800" lvl="3" indent="-323850">
              <a:spcBef>
                <a:spcPts val="0"/>
              </a:spcBef>
              <a:spcAft>
                <a:spcPts val="0"/>
              </a:spcAft>
              <a:buSzPts val="1500"/>
              <a:buChar char="●"/>
              <a:defRPr/>
            </a:lvl4pPr>
            <a:lvl5pPr marL="2286000" lvl="4" indent="-323850">
              <a:spcBef>
                <a:spcPts val="0"/>
              </a:spcBef>
              <a:spcAft>
                <a:spcPts val="0"/>
              </a:spcAft>
              <a:buSzPts val="1500"/>
              <a:buChar char="○"/>
              <a:defRPr/>
            </a:lvl5pPr>
            <a:lvl6pPr marL="2743200" lvl="5" indent="-323850">
              <a:spcBef>
                <a:spcPts val="0"/>
              </a:spcBef>
              <a:spcAft>
                <a:spcPts val="0"/>
              </a:spcAft>
              <a:buSzPts val="1500"/>
              <a:buChar char="■"/>
              <a:defRPr/>
            </a:lvl6pPr>
            <a:lvl7pPr marL="3200400" lvl="6" indent="-323850">
              <a:spcBef>
                <a:spcPts val="0"/>
              </a:spcBef>
              <a:spcAft>
                <a:spcPts val="0"/>
              </a:spcAft>
              <a:buSzPts val="1500"/>
              <a:buChar char="●"/>
              <a:defRPr/>
            </a:lvl7pPr>
            <a:lvl8pPr marL="3657600" lvl="7" indent="-323850">
              <a:spcBef>
                <a:spcPts val="0"/>
              </a:spcBef>
              <a:spcAft>
                <a:spcPts val="0"/>
              </a:spcAft>
              <a:buSzPts val="1500"/>
              <a:buChar char="○"/>
              <a:defRPr/>
            </a:lvl8pPr>
            <a:lvl9pPr marL="4114800" lvl="8" indent="-323850">
              <a:spcBef>
                <a:spcPts val="0"/>
              </a:spcBef>
              <a:spcAft>
                <a:spcPts val="0"/>
              </a:spcAft>
              <a:buSzPts val="1500"/>
              <a:buChar char="■"/>
              <a:defRPr/>
            </a:lvl9pPr>
          </a:lstStyle>
          <a:p>
            <a:endParaRPr/>
          </a:p>
        </p:txBody>
      </p:sp>
      <p:sp>
        <p:nvSpPr>
          <p:cNvPr id="31" name="Google Shape;31;g126056196db_0_224"/>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sp>
        <p:nvSpPr>
          <p:cNvPr id="33" name="Google Shape;33;g126056196db_0_230"/>
          <p:cNvSpPr/>
          <p:nvPr/>
        </p:nvSpPr>
        <p:spPr>
          <a:xfrm>
            <a:off x="0" y="0"/>
            <a:ext cx="12192000" cy="17028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 name="Google Shape;34;g126056196db_0_230"/>
          <p:cNvSpPr txBox="1">
            <a:spLocks noGrp="1"/>
          </p:cNvSpPr>
          <p:nvPr>
            <p:ph type="title"/>
          </p:nvPr>
        </p:nvSpPr>
        <p:spPr>
          <a:xfrm>
            <a:off x="415633" y="667900"/>
            <a:ext cx="11360700" cy="831600"/>
          </a:xfrm>
          <a:prstGeom prst="rect">
            <a:avLst/>
          </a:prstGeom>
        </p:spPr>
        <p:txBody>
          <a:bodyPr spcFirstLastPara="1" wrap="square" lIns="121900" tIns="121900" rIns="121900" bIns="121900" anchor="t" anchorCtr="0">
            <a:normAutofit/>
          </a:bodyPr>
          <a:lstStyle>
            <a:lvl1pPr lvl="0">
              <a:spcBef>
                <a:spcPts val="0"/>
              </a:spcBef>
              <a:spcAft>
                <a:spcPts val="0"/>
              </a:spcAft>
              <a:buClr>
                <a:schemeClr val="lt1"/>
              </a:buClr>
              <a:buSzPts val="3700"/>
              <a:buNone/>
              <a:defRPr>
                <a:solidFill>
                  <a:schemeClr val="lt1"/>
                </a:solidFill>
              </a:defRPr>
            </a:lvl1pPr>
            <a:lvl2pPr lvl="1">
              <a:spcBef>
                <a:spcPts val="0"/>
              </a:spcBef>
              <a:spcAft>
                <a:spcPts val="0"/>
              </a:spcAft>
              <a:buClr>
                <a:schemeClr val="lt1"/>
              </a:buClr>
              <a:buSzPts val="3700"/>
              <a:buNone/>
              <a:defRPr>
                <a:solidFill>
                  <a:schemeClr val="lt1"/>
                </a:solidFill>
              </a:defRPr>
            </a:lvl2pPr>
            <a:lvl3pPr lvl="2">
              <a:spcBef>
                <a:spcPts val="0"/>
              </a:spcBef>
              <a:spcAft>
                <a:spcPts val="0"/>
              </a:spcAft>
              <a:buClr>
                <a:schemeClr val="lt1"/>
              </a:buClr>
              <a:buSzPts val="3700"/>
              <a:buNone/>
              <a:defRPr>
                <a:solidFill>
                  <a:schemeClr val="lt1"/>
                </a:solidFill>
              </a:defRPr>
            </a:lvl3pPr>
            <a:lvl4pPr lvl="3">
              <a:spcBef>
                <a:spcPts val="0"/>
              </a:spcBef>
              <a:spcAft>
                <a:spcPts val="0"/>
              </a:spcAft>
              <a:buClr>
                <a:schemeClr val="lt1"/>
              </a:buClr>
              <a:buSzPts val="3700"/>
              <a:buNone/>
              <a:defRPr>
                <a:solidFill>
                  <a:schemeClr val="lt1"/>
                </a:solidFill>
              </a:defRPr>
            </a:lvl4pPr>
            <a:lvl5pPr lvl="4">
              <a:spcBef>
                <a:spcPts val="0"/>
              </a:spcBef>
              <a:spcAft>
                <a:spcPts val="0"/>
              </a:spcAft>
              <a:buClr>
                <a:schemeClr val="lt1"/>
              </a:buClr>
              <a:buSzPts val="3700"/>
              <a:buNone/>
              <a:defRPr>
                <a:solidFill>
                  <a:schemeClr val="lt1"/>
                </a:solidFill>
              </a:defRPr>
            </a:lvl5pPr>
            <a:lvl6pPr lvl="5">
              <a:spcBef>
                <a:spcPts val="0"/>
              </a:spcBef>
              <a:spcAft>
                <a:spcPts val="0"/>
              </a:spcAft>
              <a:buClr>
                <a:schemeClr val="lt1"/>
              </a:buClr>
              <a:buSzPts val="3700"/>
              <a:buNone/>
              <a:defRPr>
                <a:solidFill>
                  <a:schemeClr val="lt1"/>
                </a:solidFill>
              </a:defRPr>
            </a:lvl6pPr>
            <a:lvl7pPr lvl="6">
              <a:spcBef>
                <a:spcPts val="0"/>
              </a:spcBef>
              <a:spcAft>
                <a:spcPts val="0"/>
              </a:spcAft>
              <a:buClr>
                <a:schemeClr val="lt1"/>
              </a:buClr>
              <a:buSzPts val="3700"/>
              <a:buNone/>
              <a:defRPr>
                <a:solidFill>
                  <a:schemeClr val="lt1"/>
                </a:solidFill>
              </a:defRPr>
            </a:lvl7pPr>
            <a:lvl8pPr lvl="7">
              <a:spcBef>
                <a:spcPts val="0"/>
              </a:spcBef>
              <a:spcAft>
                <a:spcPts val="0"/>
              </a:spcAft>
              <a:buClr>
                <a:schemeClr val="lt1"/>
              </a:buClr>
              <a:buSzPts val="3700"/>
              <a:buNone/>
              <a:defRPr>
                <a:solidFill>
                  <a:schemeClr val="lt1"/>
                </a:solidFill>
              </a:defRPr>
            </a:lvl8pPr>
            <a:lvl9pPr lvl="8">
              <a:spcBef>
                <a:spcPts val="0"/>
              </a:spcBef>
              <a:spcAft>
                <a:spcPts val="0"/>
              </a:spcAft>
              <a:buClr>
                <a:schemeClr val="lt1"/>
              </a:buClr>
              <a:buSzPts val="3700"/>
              <a:buNone/>
              <a:defRPr>
                <a:solidFill>
                  <a:schemeClr val="lt1"/>
                </a:solidFill>
              </a:defRPr>
            </a:lvl9pPr>
          </a:lstStyle>
          <a:p>
            <a:endParaRPr/>
          </a:p>
        </p:txBody>
      </p:sp>
      <p:sp>
        <p:nvSpPr>
          <p:cNvPr id="35" name="Google Shape;35;g126056196db_0_230"/>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g126056196db_0_234"/>
          <p:cNvSpPr/>
          <p:nvPr/>
        </p:nvSpPr>
        <p:spPr>
          <a:xfrm>
            <a:off x="0" y="0"/>
            <a:ext cx="50193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 name="Google Shape;38;g126056196db_0_234"/>
          <p:cNvSpPr txBox="1">
            <a:spLocks noGrp="1"/>
          </p:cNvSpPr>
          <p:nvPr>
            <p:ph type="title"/>
          </p:nvPr>
        </p:nvSpPr>
        <p:spPr>
          <a:xfrm>
            <a:off x="415633" y="667900"/>
            <a:ext cx="4170000" cy="2438700"/>
          </a:xfrm>
          <a:prstGeom prst="rect">
            <a:avLst/>
          </a:prstGeom>
        </p:spPr>
        <p:txBody>
          <a:bodyPr spcFirstLastPara="1" wrap="square" lIns="121900" tIns="121900" rIns="121900" bIns="121900" anchor="t" anchorCtr="0">
            <a:normAutofit/>
          </a:bodyPr>
          <a:lstStyle>
            <a:lvl1pPr lvl="0">
              <a:spcBef>
                <a:spcPts val="0"/>
              </a:spcBef>
              <a:spcAft>
                <a:spcPts val="0"/>
              </a:spcAft>
              <a:buClr>
                <a:schemeClr val="lt1"/>
              </a:buClr>
              <a:buSzPts val="3700"/>
              <a:buNone/>
              <a:defRPr>
                <a:solidFill>
                  <a:schemeClr val="lt1"/>
                </a:solidFill>
              </a:defRPr>
            </a:lvl1pPr>
            <a:lvl2pPr lvl="1">
              <a:spcBef>
                <a:spcPts val="0"/>
              </a:spcBef>
              <a:spcAft>
                <a:spcPts val="0"/>
              </a:spcAft>
              <a:buClr>
                <a:schemeClr val="lt1"/>
              </a:buClr>
              <a:buSzPts val="3700"/>
              <a:buNone/>
              <a:defRPr>
                <a:solidFill>
                  <a:schemeClr val="lt1"/>
                </a:solidFill>
              </a:defRPr>
            </a:lvl2pPr>
            <a:lvl3pPr lvl="2">
              <a:spcBef>
                <a:spcPts val="0"/>
              </a:spcBef>
              <a:spcAft>
                <a:spcPts val="0"/>
              </a:spcAft>
              <a:buClr>
                <a:schemeClr val="lt1"/>
              </a:buClr>
              <a:buSzPts val="3700"/>
              <a:buNone/>
              <a:defRPr>
                <a:solidFill>
                  <a:schemeClr val="lt1"/>
                </a:solidFill>
              </a:defRPr>
            </a:lvl3pPr>
            <a:lvl4pPr lvl="3">
              <a:spcBef>
                <a:spcPts val="0"/>
              </a:spcBef>
              <a:spcAft>
                <a:spcPts val="0"/>
              </a:spcAft>
              <a:buClr>
                <a:schemeClr val="lt1"/>
              </a:buClr>
              <a:buSzPts val="3700"/>
              <a:buNone/>
              <a:defRPr>
                <a:solidFill>
                  <a:schemeClr val="lt1"/>
                </a:solidFill>
              </a:defRPr>
            </a:lvl4pPr>
            <a:lvl5pPr lvl="4">
              <a:spcBef>
                <a:spcPts val="0"/>
              </a:spcBef>
              <a:spcAft>
                <a:spcPts val="0"/>
              </a:spcAft>
              <a:buClr>
                <a:schemeClr val="lt1"/>
              </a:buClr>
              <a:buSzPts val="3700"/>
              <a:buNone/>
              <a:defRPr>
                <a:solidFill>
                  <a:schemeClr val="lt1"/>
                </a:solidFill>
              </a:defRPr>
            </a:lvl5pPr>
            <a:lvl6pPr lvl="5">
              <a:spcBef>
                <a:spcPts val="0"/>
              </a:spcBef>
              <a:spcAft>
                <a:spcPts val="0"/>
              </a:spcAft>
              <a:buClr>
                <a:schemeClr val="lt1"/>
              </a:buClr>
              <a:buSzPts val="3700"/>
              <a:buNone/>
              <a:defRPr>
                <a:solidFill>
                  <a:schemeClr val="lt1"/>
                </a:solidFill>
              </a:defRPr>
            </a:lvl6pPr>
            <a:lvl7pPr lvl="6">
              <a:spcBef>
                <a:spcPts val="0"/>
              </a:spcBef>
              <a:spcAft>
                <a:spcPts val="0"/>
              </a:spcAft>
              <a:buClr>
                <a:schemeClr val="lt1"/>
              </a:buClr>
              <a:buSzPts val="3700"/>
              <a:buNone/>
              <a:defRPr>
                <a:solidFill>
                  <a:schemeClr val="lt1"/>
                </a:solidFill>
              </a:defRPr>
            </a:lvl7pPr>
            <a:lvl8pPr lvl="7">
              <a:spcBef>
                <a:spcPts val="0"/>
              </a:spcBef>
              <a:spcAft>
                <a:spcPts val="0"/>
              </a:spcAft>
              <a:buClr>
                <a:schemeClr val="lt1"/>
              </a:buClr>
              <a:buSzPts val="3700"/>
              <a:buNone/>
              <a:defRPr>
                <a:solidFill>
                  <a:schemeClr val="lt1"/>
                </a:solidFill>
              </a:defRPr>
            </a:lvl8pPr>
            <a:lvl9pPr lvl="8">
              <a:spcBef>
                <a:spcPts val="0"/>
              </a:spcBef>
              <a:spcAft>
                <a:spcPts val="0"/>
              </a:spcAft>
              <a:buClr>
                <a:schemeClr val="lt1"/>
              </a:buClr>
              <a:buSzPts val="3700"/>
              <a:buNone/>
              <a:defRPr>
                <a:solidFill>
                  <a:schemeClr val="lt1"/>
                </a:solidFill>
              </a:defRPr>
            </a:lvl9pPr>
          </a:lstStyle>
          <a:p>
            <a:endParaRPr/>
          </a:p>
        </p:txBody>
      </p:sp>
      <p:sp>
        <p:nvSpPr>
          <p:cNvPr id="39" name="Google Shape;39;g126056196db_0_234"/>
          <p:cNvSpPr txBox="1">
            <a:spLocks noGrp="1"/>
          </p:cNvSpPr>
          <p:nvPr>
            <p:ph type="body" idx="1"/>
          </p:nvPr>
        </p:nvSpPr>
        <p:spPr>
          <a:xfrm>
            <a:off x="415600" y="3187533"/>
            <a:ext cx="4170000" cy="30639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Clr>
                <a:schemeClr val="accent2"/>
              </a:buClr>
              <a:buSzPts val="1700"/>
              <a:buChar char="●"/>
              <a:defRPr>
                <a:solidFill>
                  <a:schemeClr val="accent2"/>
                </a:solidFill>
              </a:defRPr>
            </a:lvl1pPr>
            <a:lvl2pPr marL="914400" lvl="1" indent="-323850">
              <a:spcBef>
                <a:spcPts val="0"/>
              </a:spcBef>
              <a:spcAft>
                <a:spcPts val="0"/>
              </a:spcAft>
              <a:buClr>
                <a:schemeClr val="accent2"/>
              </a:buClr>
              <a:buSzPts val="1500"/>
              <a:buChar char="○"/>
              <a:defRPr>
                <a:solidFill>
                  <a:schemeClr val="accent2"/>
                </a:solidFill>
              </a:defRPr>
            </a:lvl2pPr>
            <a:lvl3pPr marL="1371600" lvl="2" indent="-323850">
              <a:spcBef>
                <a:spcPts val="0"/>
              </a:spcBef>
              <a:spcAft>
                <a:spcPts val="0"/>
              </a:spcAft>
              <a:buClr>
                <a:schemeClr val="accent2"/>
              </a:buClr>
              <a:buSzPts val="1500"/>
              <a:buChar char="■"/>
              <a:defRPr>
                <a:solidFill>
                  <a:schemeClr val="accent2"/>
                </a:solidFill>
              </a:defRPr>
            </a:lvl3pPr>
            <a:lvl4pPr marL="1828800" lvl="3" indent="-323850">
              <a:spcBef>
                <a:spcPts val="0"/>
              </a:spcBef>
              <a:spcAft>
                <a:spcPts val="0"/>
              </a:spcAft>
              <a:buClr>
                <a:schemeClr val="accent2"/>
              </a:buClr>
              <a:buSzPts val="1500"/>
              <a:buChar char="●"/>
              <a:defRPr>
                <a:solidFill>
                  <a:schemeClr val="accent2"/>
                </a:solidFill>
              </a:defRPr>
            </a:lvl4pPr>
            <a:lvl5pPr marL="2286000" lvl="4" indent="-323850">
              <a:spcBef>
                <a:spcPts val="0"/>
              </a:spcBef>
              <a:spcAft>
                <a:spcPts val="0"/>
              </a:spcAft>
              <a:buClr>
                <a:schemeClr val="accent2"/>
              </a:buClr>
              <a:buSzPts val="1500"/>
              <a:buChar char="○"/>
              <a:defRPr>
                <a:solidFill>
                  <a:schemeClr val="accent2"/>
                </a:solidFill>
              </a:defRPr>
            </a:lvl5pPr>
            <a:lvl6pPr marL="2743200" lvl="5" indent="-323850">
              <a:spcBef>
                <a:spcPts val="0"/>
              </a:spcBef>
              <a:spcAft>
                <a:spcPts val="0"/>
              </a:spcAft>
              <a:buClr>
                <a:schemeClr val="accent2"/>
              </a:buClr>
              <a:buSzPts val="1500"/>
              <a:buChar char="■"/>
              <a:defRPr>
                <a:solidFill>
                  <a:schemeClr val="accent2"/>
                </a:solidFill>
              </a:defRPr>
            </a:lvl6pPr>
            <a:lvl7pPr marL="3200400" lvl="6" indent="-323850">
              <a:spcBef>
                <a:spcPts val="0"/>
              </a:spcBef>
              <a:spcAft>
                <a:spcPts val="0"/>
              </a:spcAft>
              <a:buClr>
                <a:schemeClr val="accent2"/>
              </a:buClr>
              <a:buSzPts val="1500"/>
              <a:buChar char="●"/>
              <a:defRPr>
                <a:solidFill>
                  <a:schemeClr val="accent2"/>
                </a:solidFill>
              </a:defRPr>
            </a:lvl7pPr>
            <a:lvl8pPr marL="3657600" lvl="7" indent="-323850">
              <a:spcBef>
                <a:spcPts val="0"/>
              </a:spcBef>
              <a:spcAft>
                <a:spcPts val="0"/>
              </a:spcAft>
              <a:buClr>
                <a:schemeClr val="accent2"/>
              </a:buClr>
              <a:buSzPts val="1500"/>
              <a:buChar char="○"/>
              <a:defRPr>
                <a:solidFill>
                  <a:schemeClr val="accent2"/>
                </a:solidFill>
              </a:defRPr>
            </a:lvl8pPr>
            <a:lvl9pPr marL="4114800" lvl="8" indent="-323850">
              <a:spcBef>
                <a:spcPts val="0"/>
              </a:spcBef>
              <a:spcAft>
                <a:spcPts val="0"/>
              </a:spcAft>
              <a:buClr>
                <a:schemeClr val="accent2"/>
              </a:buClr>
              <a:buSzPts val="1500"/>
              <a:buChar char="■"/>
              <a:defRPr>
                <a:solidFill>
                  <a:schemeClr val="accent2"/>
                </a:solidFill>
              </a:defRPr>
            </a:lvl9pPr>
          </a:lstStyle>
          <a:p>
            <a:endParaRPr/>
          </a:p>
        </p:txBody>
      </p:sp>
      <p:sp>
        <p:nvSpPr>
          <p:cNvPr id="40" name="Google Shape;40;g126056196db_0_234"/>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41"/>
        <p:cNvGrpSpPr/>
        <p:nvPr/>
      </p:nvGrpSpPr>
      <p:grpSpPr>
        <a:xfrm>
          <a:off x="0" y="0"/>
          <a:ext cx="0" cy="0"/>
          <a:chOff x="0" y="0"/>
          <a:chExt cx="0" cy="0"/>
        </a:xfrm>
      </p:grpSpPr>
      <p:sp>
        <p:nvSpPr>
          <p:cNvPr id="42" name="Google Shape;42;g126056196db_0_239"/>
          <p:cNvSpPr txBox="1">
            <a:spLocks noGrp="1"/>
          </p:cNvSpPr>
          <p:nvPr>
            <p:ph type="title"/>
          </p:nvPr>
        </p:nvSpPr>
        <p:spPr>
          <a:xfrm>
            <a:off x="415567" y="1064800"/>
            <a:ext cx="8330400" cy="4728300"/>
          </a:xfrm>
          <a:prstGeom prst="rect">
            <a:avLst/>
          </a:prstGeom>
        </p:spPr>
        <p:txBody>
          <a:bodyPr spcFirstLastPara="1" wrap="square" lIns="121900" tIns="121900" rIns="121900" bIns="121900"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3" name="Google Shape;43;g126056196db_0_23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4"/>
        <p:cNvGrpSpPr/>
        <p:nvPr/>
      </p:nvGrpSpPr>
      <p:grpSpPr>
        <a:xfrm>
          <a:off x="0" y="0"/>
          <a:ext cx="0" cy="0"/>
          <a:chOff x="0" y="0"/>
          <a:chExt cx="0" cy="0"/>
        </a:xfrm>
      </p:grpSpPr>
      <p:sp>
        <p:nvSpPr>
          <p:cNvPr id="45" name="Google Shape;45;g126056196db_0_242"/>
          <p:cNvSpPr/>
          <p:nvPr/>
        </p:nvSpPr>
        <p:spPr>
          <a:xfrm>
            <a:off x="0" y="0"/>
            <a:ext cx="60960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6" name="Google Shape;46;g126056196db_0_242"/>
          <p:cNvSpPr txBox="1">
            <a:spLocks noGrp="1"/>
          </p:cNvSpPr>
          <p:nvPr>
            <p:ph type="title"/>
          </p:nvPr>
        </p:nvSpPr>
        <p:spPr>
          <a:xfrm>
            <a:off x="415067" y="667900"/>
            <a:ext cx="4939200" cy="2732700"/>
          </a:xfrm>
          <a:prstGeom prst="rect">
            <a:avLst/>
          </a:prstGeom>
        </p:spPr>
        <p:txBody>
          <a:bodyPr spcFirstLastPara="1" wrap="square" lIns="121900" tIns="121900" rIns="121900" bIns="121900" anchor="t" anchorCtr="0">
            <a:normAutofit/>
          </a:bodyPr>
          <a:lstStyle>
            <a:lvl1pPr lvl="0">
              <a:spcBef>
                <a:spcPts val="0"/>
              </a:spcBef>
              <a:spcAft>
                <a:spcPts val="0"/>
              </a:spcAft>
              <a:buClr>
                <a:schemeClr val="lt1"/>
              </a:buClr>
              <a:buSzPts val="3700"/>
              <a:buNone/>
              <a:defRPr>
                <a:solidFill>
                  <a:schemeClr val="lt1"/>
                </a:solidFill>
              </a:defRPr>
            </a:lvl1pPr>
            <a:lvl2pPr lvl="1">
              <a:spcBef>
                <a:spcPts val="0"/>
              </a:spcBef>
              <a:spcAft>
                <a:spcPts val="0"/>
              </a:spcAft>
              <a:buClr>
                <a:schemeClr val="lt1"/>
              </a:buClr>
              <a:buSzPts val="3700"/>
              <a:buNone/>
              <a:defRPr>
                <a:solidFill>
                  <a:schemeClr val="lt1"/>
                </a:solidFill>
              </a:defRPr>
            </a:lvl2pPr>
            <a:lvl3pPr lvl="2">
              <a:spcBef>
                <a:spcPts val="0"/>
              </a:spcBef>
              <a:spcAft>
                <a:spcPts val="0"/>
              </a:spcAft>
              <a:buClr>
                <a:schemeClr val="lt1"/>
              </a:buClr>
              <a:buSzPts val="3700"/>
              <a:buNone/>
              <a:defRPr>
                <a:solidFill>
                  <a:schemeClr val="lt1"/>
                </a:solidFill>
              </a:defRPr>
            </a:lvl3pPr>
            <a:lvl4pPr lvl="3">
              <a:spcBef>
                <a:spcPts val="0"/>
              </a:spcBef>
              <a:spcAft>
                <a:spcPts val="0"/>
              </a:spcAft>
              <a:buClr>
                <a:schemeClr val="lt1"/>
              </a:buClr>
              <a:buSzPts val="3700"/>
              <a:buNone/>
              <a:defRPr>
                <a:solidFill>
                  <a:schemeClr val="lt1"/>
                </a:solidFill>
              </a:defRPr>
            </a:lvl4pPr>
            <a:lvl5pPr lvl="4">
              <a:spcBef>
                <a:spcPts val="0"/>
              </a:spcBef>
              <a:spcAft>
                <a:spcPts val="0"/>
              </a:spcAft>
              <a:buClr>
                <a:schemeClr val="lt1"/>
              </a:buClr>
              <a:buSzPts val="3700"/>
              <a:buNone/>
              <a:defRPr>
                <a:solidFill>
                  <a:schemeClr val="lt1"/>
                </a:solidFill>
              </a:defRPr>
            </a:lvl5pPr>
            <a:lvl6pPr lvl="5">
              <a:spcBef>
                <a:spcPts val="0"/>
              </a:spcBef>
              <a:spcAft>
                <a:spcPts val="0"/>
              </a:spcAft>
              <a:buClr>
                <a:schemeClr val="lt1"/>
              </a:buClr>
              <a:buSzPts val="3700"/>
              <a:buNone/>
              <a:defRPr>
                <a:solidFill>
                  <a:schemeClr val="lt1"/>
                </a:solidFill>
              </a:defRPr>
            </a:lvl6pPr>
            <a:lvl7pPr lvl="6">
              <a:spcBef>
                <a:spcPts val="0"/>
              </a:spcBef>
              <a:spcAft>
                <a:spcPts val="0"/>
              </a:spcAft>
              <a:buClr>
                <a:schemeClr val="lt1"/>
              </a:buClr>
              <a:buSzPts val="3700"/>
              <a:buNone/>
              <a:defRPr>
                <a:solidFill>
                  <a:schemeClr val="lt1"/>
                </a:solidFill>
              </a:defRPr>
            </a:lvl7pPr>
            <a:lvl8pPr lvl="7">
              <a:spcBef>
                <a:spcPts val="0"/>
              </a:spcBef>
              <a:spcAft>
                <a:spcPts val="0"/>
              </a:spcAft>
              <a:buClr>
                <a:schemeClr val="lt1"/>
              </a:buClr>
              <a:buSzPts val="3700"/>
              <a:buNone/>
              <a:defRPr>
                <a:solidFill>
                  <a:schemeClr val="lt1"/>
                </a:solidFill>
              </a:defRPr>
            </a:lvl8pPr>
            <a:lvl9pPr lvl="8">
              <a:spcBef>
                <a:spcPts val="0"/>
              </a:spcBef>
              <a:spcAft>
                <a:spcPts val="0"/>
              </a:spcAft>
              <a:buClr>
                <a:schemeClr val="lt1"/>
              </a:buClr>
              <a:buSzPts val="3700"/>
              <a:buNone/>
              <a:defRPr>
                <a:solidFill>
                  <a:schemeClr val="lt1"/>
                </a:solidFill>
              </a:defRPr>
            </a:lvl9pPr>
          </a:lstStyle>
          <a:p>
            <a:endParaRPr/>
          </a:p>
        </p:txBody>
      </p:sp>
      <p:sp>
        <p:nvSpPr>
          <p:cNvPr id="47" name="Google Shape;47;g126056196db_0_242"/>
          <p:cNvSpPr txBox="1">
            <a:spLocks noGrp="1"/>
          </p:cNvSpPr>
          <p:nvPr>
            <p:ph type="subTitle" idx="1"/>
          </p:nvPr>
        </p:nvSpPr>
        <p:spPr>
          <a:xfrm>
            <a:off x="406400" y="3502300"/>
            <a:ext cx="4939200" cy="1235700"/>
          </a:xfrm>
          <a:prstGeom prst="rect">
            <a:avLst/>
          </a:prstGeom>
        </p:spPr>
        <p:txBody>
          <a:bodyPr spcFirstLastPara="1" wrap="square" lIns="121900" tIns="121900" rIns="121900" bIns="121900" anchor="t" anchorCtr="0">
            <a:normAutofit/>
          </a:bodyPr>
          <a:lstStyle>
            <a:lvl1pPr lvl="0">
              <a:lnSpc>
                <a:spcPct val="100000"/>
              </a:lnSpc>
              <a:spcBef>
                <a:spcPts val="0"/>
              </a:spcBef>
              <a:spcAft>
                <a:spcPts val="0"/>
              </a:spcAft>
              <a:buClr>
                <a:schemeClr val="accent2"/>
              </a:buClr>
              <a:buSzPts val="2100"/>
              <a:buNone/>
              <a:defRPr sz="2100">
                <a:solidFill>
                  <a:schemeClr val="accent2"/>
                </a:solidFill>
              </a:defRPr>
            </a:lvl1pPr>
            <a:lvl2pPr lvl="1">
              <a:lnSpc>
                <a:spcPct val="100000"/>
              </a:lnSpc>
              <a:spcBef>
                <a:spcPts val="0"/>
              </a:spcBef>
              <a:spcAft>
                <a:spcPts val="0"/>
              </a:spcAft>
              <a:buClr>
                <a:schemeClr val="accent2"/>
              </a:buClr>
              <a:buSzPts val="2100"/>
              <a:buNone/>
              <a:defRPr sz="2100">
                <a:solidFill>
                  <a:schemeClr val="accent2"/>
                </a:solidFill>
              </a:defRPr>
            </a:lvl2pPr>
            <a:lvl3pPr lvl="2">
              <a:lnSpc>
                <a:spcPct val="100000"/>
              </a:lnSpc>
              <a:spcBef>
                <a:spcPts val="0"/>
              </a:spcBef>
              <a:spcAft>
                <a:spcPts val="0"/>
              </a:spcAft>
              <a:buClr>
                <a:schemeClr val="accent2"/>
              </a:buClr>
              <a:buSzPts val="2100"/>
              <a:buNone/>
              <a:defRPr sz="2100">
                <a:solidFill>
                  <a:schemeClr val="accent2"/>
                </a:solidFill>
              </a:defRPr>
            </a:lvl3pPr>
            <a:lvl4pPr lvl="3">
              <a:lnSpc>
                <a:spcPct val="100000"/>
              </a:lnSpc>
              <a:spcBef>
                <a:spcPts val="0"/>
              </a:spcBef>
              <a:spcAft>
                <a:spcPts val="0"/>
              </a:spcAft>
              <a:buClr>
                <a:schemeClr val="accent2"/>
              </a:buClr>
              <a:buSzPts val="2100"/>
              <a:buNone/>
              <a:defRPr sz="2100">
                <a:solidFill>
                  <a:schemeClr val="accent2"/>
                </a:solidFill>
              </a:defRPr>
            </a:lvl4pPr>
            <a:lvl5pPr lvl="4">
              <a:lnSpc>
                <a:spcPct val="100000"/>
              </a:lnSpc>
              <a:spcBef>
                <a:spcPts val="0"/>
              </a:spcBef>
              <a:spcAft>
                <a:spcPts val="0"/>
              </a:spcAft>
              <a:buClr>
                <a:schemeClr val="accent2"/>
              </a:buClr>
              <a:buSzPts val="2100"/>
              <a:buNone/>
              <a:defRPr sz="2100">
                <a:solidFill>
                  <a:schemeClr val="accent2"/>
                </a:solidFill>
              </a:defRPr>
            </a:lvl5pPr>
            <a:lvl6pPr lvl="5">
              <a:lnSpc>
                <a:spcPct val="100000"/>
              </a:lnSpc>
              <a:spcBef>
                <a:spcPts val="0"/>
              </a:spcBef>
              <a:spcAft>
                <a:spcPts val="0"/>
              </a:spcAft>
              <a:buClr>
                <a:schemeClr val="accent2"/>
              </a:buClr>
              <a:buSzPts val="2100"/>
              <a:buNone/>
              <a:defRPr sz="2100">
                <a:solidFill>
                  <a:schemeClr val="accent2"/>
                </a:solidFill>
              </a:defRPr>
            </a:lvl6pPr>
            <a:lvl7pPr lvl="6">
              <a:lnSpc>
                <a:spcPct val="100000"/>
              </a:lnSpc>
              <a:spcBef>
                <a:spcPts val="0"/>
              </a:spcBef>
              <a:spcAft>
                <a:spcPts val="0"/>
              </a:spcAft>
              <a:buClr>
                <a:schemeClr val="accent2"/>
              </a:buClr>
              <a:buSzPts val="2100"/>
              <a:buNone/>
              <a:defRPr sz="2100">
                <a:solidFill>
                  <a:schemeClr val="accent2"/>
                </a:solidFill>
              </a:defRPr>
            </a:lvl7pPr>
            <a:lvl8pPr lvl="7">
              <a:lnSpc>
                <a:spcPct val="100000"/>
              </a:lnSpc>
              <a:spcBef>
                <a:spcPts val="0"/>
              </a:spcBef>
              <a:spcAft>
                <a:spcPts val="0"/>
              </a:spcAft>
              <a:buClr>
                <a:schemeClr val="accent2"/>
              </a:buClr>
              <a:buSzPts val="2100"/>
              <a:buNone/>
              <a:defRPr sz="2100">
                <a:solidFill>
                  <a:schemeClr val="accent2"/>
                </a:solidFill>
              </a:defRPr>
            </a:lvl8pPr>
            <a:lvl9pPr lvl="8">
              <a:lnSpc>
                <a:spcPct val="100000"/>
              </a:lnSpc>
              <a:spcBef>
                <a:spcPts val="0"/>
              </a:spcBef>
              <a:spcAft>
                <a:spcPts val="0"/>
              </a:spcAft>
              <a:buClr>
                <a:schemeClr val="accent2"/>
              </a:buClr>
              <a:buSzPts val="2100"/>
              <a:buNone/>
              <a:defRPr sz="2100">
                <a:solidFill>
                  <a:schemeClr val="accent2"/>
                </a:solidFill>
              </a:defRPr>
            </a:lvl9pPr>
          </a:lstStyle>
          <a:p>
            <a:endParaRPr/>
          </a:p>
        </p:txBody>
      </p:sp>
      <p:sp>
        <p:nvSpPr>
          <p:cNvPr id="48" name="Google Shape;48;g126056196db_0_242"/>
          <p:cNvSpPr txBox="1">
            <a:spLocks noGrp="1"/>
          </p:cNvSpPr>
          <p:nvPr>
            <p:ph type="body" idx="2"/>
          </p:nvPr>
        </p:nvSpPr>
        <p:spPr>
          <a:xfrm>
            <a:off x="6505367" y="667900"/>
            <a:ext cx="5271900" cy="54819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SzPts val="1700"/>
              <a:buChar char="●"/>
              <a:defRPr/>
            </a:lvl1pPr>
            <a:lvl2pPr marL="914400" lvl="1" indent="-323850">
              <a:spcBef>
                <a:spcPts val="0"/>
              </a:spcBef>
              <a:spcAft>
                <a:spcPts val="0"/>
              </a:spcAft>
              <a:buSzPts val="1500"/>
              <a:buChar char="○"/>
              <a:defRPr/>
            </a:lvl2pPr>
            <a:lvl3pPr marL="1371600" lvl="2" indent="-323850">
              <a:spcBef>
                <a:spcPts val="0"/>
              </a:spcBef>
              <a:spcAft>
                <a:spcPts val="0"/>
              </a:spcAft>
              <a:buSzPts val="1500"/>
              <a:buChar char="■"/>
              <a:defRPr/>
            </a:lvl3pPr>
            <a:lvl4pPr marL="1828800" lvl="3" indent="-323850">
              <a:spcBef>
                <a:spcPts val="0"/>
              </a:spcBef>
              <a:spcAft>
                <a:spcPts val="0"/>
              </a:spcAft>
              <a:buSzPts val="1500"/>
              <a:buChar char="●"/>
              <a:defRPr/>
            </a:lvl4pPr>
            <a:lvl5pPr marL="2286000" lvl="4" indent="-323850">
              <a:spcBef>
                <a:spcPts val="0"/>
              </a:spcBef>
              <a:spcAft>
                <a:spcPts val="0"/>
              </a:spcAft>
              <a:buSzPts val="1500"/>
              <a:buChar char="○"/>
              <a:defRPr/>
            </a:lvl5pPr>
            <a:lvl6pPr marL="2743200" lvl="5" indent="-323850">
              <a:spcBef>
                <a:spcPts val="0"/>
              </a:spcBef>
              <a:spcAft>
                <a:spcPts val="0"/>
              </a:spcAft>
              <a:buSzPts val="1500"/>
              <a:buChar char="■"/>
              <a:defRPr/>
            </a:lvl6pPr>
            <a:lvl7pPr marL="3200400" lvl="6" indent="-323850">
              <a:spcBef>
                <a:spcPts val="0"/>
              </a:spcBef>
              <a:spcAft>
                <a:spcPts val="0"/>
              </a:spcAft>
              <a:buSzPts val="1500"/>
              <a:buChar char="●"/>
              <a:defRPr/>
            </a:lvl7pPr>
            <a:lvl8pPr marL="3657600" lvl="7" indent="-323850">
              <a:spcBef>
                <a:spcPts val="0"/>
              </a:spcBef>
              <a:spcAft>
                <a:spcPts val="0"/>
              </a:spcAft>
              <a:buSzPts val="1500"/>
              <a:buChar char="○"/>
              <a:defRPr/>
            </a:lvl8pPr>
            <a:lvl9pPr marL="4114800" lvl="8" indent="-323850">
              <a:spcBef>
                <a:spcPts val="0"/>
              </a:spcBef>
              <a:spcAft>
                <a:spcPts val="0"/>
              </a:spcAft>
              <a:buSzPts val="1500"/>
              <a:buChar char="■"/>
              <a:defRPr/>
            </a:lvl9pPr>
          </a:lstStyle>
          <a:p>
            <a:endParaRPr/>
          </a:p>
        </p:txBody>
      </p:sp>
      <p:sp>
        <p:nvSpPr>
          <p:cNvPr id="49" name="Google Shape;49;g126056196db_0_24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0"/>
        <p:cNvGrpSpPr/>
        <p:nvPr/>
      </p:nvGrpSpPr>
      <p:grpSpPr>
        <a:xfrm>
          <a:off x="0" y="0"/>
          <a:ext cx="0" cy="0"/>
          <a:chOff x="0" y="0"/>
          <a:chExt cx="0" cy="0"/>
        </a:xfrm>
      </p:grpSpPr>
      <p:sp>
        <p:nvSpPr>
          <p:cNvPr id="51" name="Google Shape;51;g126056196db_0_248"/>
          <p:cNvSpPr/>
          <p:nvPr/>
        </p:nvSpPr>
        <p:spPr>
          <a:xfrm>
            <a:off x="0" y="5825333"/>
            <a:ext cx="12192000" cy="10323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2" name="Google Shape;52;g126056196db_0_248"/>
          <p:cNvSpPr txBox="1">
            <a:spLocks noGrp="1"/>
          </p:cNvSpPr>
          <p:nvPr>
            <p:ph type="body" idx="1"/>
          </p:nvPr>
        </p:nvSpPr>
        <p:spPr>
          <a:xfrm>
            <a:off x="415600" y="6028533"/>
            <a:ext cx="10639200" cy="6141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Clr>
                <a:schemeClr val="lt1"/>
              </a:buClr>
              <a:buSzPts val="1700"/>
              <a:buFont typeface="Merriweather"/>
              <a:buNone/>
              <a:defRPr>
                <a:solidFill>
                  <a:schemeClr val="lt1"/>
                </a:solidFill>
                <a:latin typeface="Merriweather"/>
                <a:ea typeface="Merriweather"/>
                <a:cs typeface="Merriweather"/>
                <a:sym typeface="Merriweather"/>
              </a:defRPr>
            </a:lvl1pPr>
          </a:lstStyle>
          <a:p>
            <a:endParaRPr/>
          </a:p>
        </p:txBody>
      </p:sp>
      <p:sp>
        <p:nvSpPr>
          <p:cNvPr id="53" name="Google Shape;53;g126056196db_0_24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54"/>
        <p:cNvGrpSpPr/>
        <p:nvPr/>
      </p:nvGrpSpPr>
      <p:grpSpPr>
        <a:xfrm>
          <a:off x="0" y="0"/>
          <a:ext cx="0" cy="0"/>
          <a:chOff x="0" y="0"/>
          <a:chExt cx="0" cy="0"/>
        </a:xfrm>
      </p:grpSpPr>
      <p:sp>
        <p:nvSpPr>
          <p:cNvPr id="55" name="Google Shape;55;g126056196db_0_252"/>
          <p:cNvSpPr txBox="1">
            <a:spLocks noGrp="1"/>
          </p:cNvSpPr>
          <p:nvPr>
            <p:ph type="title" hasCustomPrompt="1"/>
          </p:nvPr>
        </p:nvSpPr>
        <p:spPr>
          <a:xfrm>
            <a:off x="415667" y="1108233"/>
            <a:ext cx="7113300" cy="1659600"/>
          </a:xfrm>
          <a:prstGeom prst="rect">
            <a:avLst/>
          </a:prstGeom>
        </p:spPr>
        <p:txBody>
          <a:bodyPr spcFirstLastPara="1" wrap="square" lIns="121900" tIns="121900" rIns="121900" bIns="121900" anchor="b" anchorCtr="0">
            <a:normAutofit/>
          </a:bodyPr>
          <a:lstStyle>
            <a:lvl1pPr lvl="0">
              <a:spcBef>
                <a:spcPts val="0"/>
              </a:spcBef>
              <a:spcAft>
                <a:spcPts val="0"/>
              </a:spcAft>
              <a:buClr>
                <a:schemeClr val="lt1"/>
              </a:buClr>
              <a:buSzPts val="13300"/>
              <a:buNone/>
              <a:defRPr sz="13300">
                <a:solidFill>
                  <a:schemeClr val="lt1"/>
                </a:solidFill>
              </a:defRPr>
            </a:lvl1pPr>
            <a:lvl2pPr lvl="1">
              <a:spcBef>
                <a:spcPts val="0"/>
              </a:spcBef>
              <a:spcAft>
                <a:spcPts val="0"/>
              </a:spcAft>
              <a:buClr>
                <a:schemeClr val="lt1"/>
              </a:buClr>
              <a:buSzPts val="13300"/>
              <a:buNone/>
              <a:defRPr sz="13300">
                <a:solidFill>
                  <a:schemeClr val="lt1"/>
                </a:solidFill>
              </a:defRPr>
            </a:lvl2pPr>
            <a:lvl3pPr lvl="2">
              <a:spcBef>
                <a:spcPts val="0"/>
              </a:spcBef>
              <a:spcAft>
                <a:spcPts val="0"/>
              </a:spcAft>
              <a:buClr>
                <a:schemeClr val="lt1"/>
              </a:buClr>
              <a:buSzPts val="13300"/>
              <a:buNone/>
              <a:defRPr sz="13300">
                <a:solidFill>
                  <a:schemeClr val="lt1"/>
                </a:solidFill>
              </a:defRPr>
            </a:lvl3pPr>
            <a:lvl4pPr lvl="3">
              <a:spcBef>
                <a:spcPts val="0"/>
              </a:spcBef>
              <a:spcAft>
                <a:spcPts val="0"/>
              </a:spcAft>
              <a:buClr>
                <a:schemeClr val="lt1"/>
              </a:buClr>
              <a:buSzPts val="13300"/>
              <a:buNone/>
              <a:defRPr sz="13300">
                <a:solidFill>
                  <a:schemeClr val="lt1"/>
                </a:solidFill>
              </a:defRPr>
            </a:lvl4pPr>
            <a:lvl5pPr lvl="4">
              <a:spcBef>
                <a:spcPts val="0"/>
              </a:spcBef>
              <a:spcAft>
                <a:spcPts val="0"/>
              </a:spcAft>
              <a:buClr>
                <a:schemeClr val="lt1"/>
              </a:buClr>
              <a:buSzPts val="13300"/>
              <a:buNone/>
              <a:defRPr sz="13300">
                <a:solidFill>
                  <a:schemeClr val="lt1"/>
                </a:solidFill>
              </a:defRPr>
            </a:lvl5pPr>
            <a:lvl6pPr lvl="5">
              <a:spcBef>
                <a:spcPts val="0"/>
              </a:spcBef>
              <a:spcAft>
                <a:spcPts val="0"/>
              </a:spcAft>
              <a:buClr>
                <a:schemeClr val="lt1"/>
              </a:buClr>
              <a:buSzPts val="13300"/>
              <a:buNone/>
              <a:defRPr sz="13300">
                <a:solidFill>
                  <a:schemeClr val="lt1"/>
                </a:solidFill>
              </a:defRPr>
            </a:lvl6pPr>
            <a:lvl7pPr lvl="6">
              <a:spcBef>
                <a:spcPts val="0"/>
              </a:spcBef>
              <a:spcAft>
                <a:spcPts val="0"/>
              </a:spcAft>
              <a:buClr>
                <a:schemeClr val="lt1"/>
              </a:buClr>
              <a:buSzPts val="13300"/>
              <a:buNone/>
              <a:defRPr sz="13300">
                <a:solidFill>
                  <a:schemeClr val="lt1"/>
                </a:solidFill>
              </a:defRPr>
            </a:lvl7pPr>
            <a:lvl8pPr lvl="7">
              <a:spcBef>
                <a:spcPts val="0"/>
              </a:spcBef>
              <a:spcAft>
                <a:spcPts val="0"/>
              </a:spcAft>
              <a:buClr>
                <a:schemeClr val="lt1"/>
              </a:buClr>
              <a:buSzPts val="13300"/>
              <a:buNone/>
              <a:defRPr sz="13300">
                <a:solidFill>
                  <a:schemeClr val="lt1"/>
                </a:solidFill>
              </a:defRPr>
            </a:lvl8pPr>
            <a:lvl9pPr lvl="8">
              <a:spcBef>
                <a:spcPts val="0"/>
              </a:spcBef>
              <a:spcAft>
                <a:spcPts val="0"/>
              </a:spcAft>
              <a:buClr>
                <a:schemeClr val="lt1"/>
              </a:buClr>
              <a:buSzPts val="13300"/>
              <a:buNone/>
              <a:defRPr sz="13300">
                <a:solidFill>
                  <a:schemeClr val="lt1"/>
                </a:solidFill>
              </a:defRPr>
            </a:lvl9pPr>
          </a:lstStyle>
          <a:p>
            <a:r>
              <a:t>xx%</a:t>
            </a:r>
          </a:p>
        </p:txBody>
      </p:sp>
      <p:sp>
        <p:nvSpPr>
          <p:cNvPr id="56" name="Google Shape;56;g126056196db_0_252"/>
          <p:cNvSpPr txBox="1">
            <a:spLocks noGrp="1"/>
          </p:cNvSpPr>
          <p:nvPr>
            <p:ph type="body" idx="1"/>
          </p:nvPr>
        </p:nvSpPr>
        <p:spPr>
          <a:xfrm>
            <a:off x="415600" y="2828567"/>
            <a:ext cx="7113300" cy="12567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Clr>
                <a:schemeClr val="accent2"/>
              </a:buClr>
              <a:buSzPts val="1700"/>
              <a:buChar char="●"/>
              <a:defRPr>
                <a:solidFill>
                  <a:schemeClr val="accent2"/>
                </a:solidFill>
              </a:defRPr>
            </a:lvl1pPr>
            <a:lvl2pPr marL="914400" lvl="1" indent="-323850">
              <a:spcBef>
                <a:spcPts val="0"/>
              </a:spcBef>
              <a:spcAft>
                <a:spcPts val="0"/>
              </a:spcAft>
              <a:buClr>
                <a:schemeClr val="accent2"/>
              </a:buClr>
              <a:buSzPts val="1500"/>
              <a:buChar char="○"/>
              <a:defRPr>
                <a:solidFill>
                  <a:schemeClr val="accent2"/>
                </a:solidFill>
              </a:defRPr>
            </a:lvl2pPr>
            <a:lvl3pPr marL="1371600" lvl="2" indent="-323850">
              <a:spcBef>
                <a:spcPts val="0"/>
              </a:spcBef>
              <a:spcAft>
                <a:spcPts val="0"/>
              </a:spcAft>
              <a:buClr>
                <a:schemeClr val="accent2"/>
              </a:buClr>
              <a:buSzPts val="1500"/>
              <a:buChar char="■"/>
              <a:defRPr>
                <a:solidFill>
                  <a:schemeClr val="accent2"/>
                </a:solidFill>
              </a:defRPr>
            </a:lvl3pPr>
            <a:lvl4pPr marL="1828800" lvl="3" indent="-323850">
              <a:spcBef>
                <a:spcPts val="0"/>
              </a:spcBef>
              <a:spcAft>
                <a:spcPts val="0"/>
              </a:spcAft>
              <a:buClr>
                <a:schemeClr val="accent2"/>
              </a:buClr>
              <a:buSzPts val="1500"/>
              <a:buChar char="●"/>
              <a:defRPr>
                <a:solidFill>
                  <a:schemeClr val="accent2"/>
                </a:solidFill>
              </a:defRPr>
            </a:lvl4pPr>
            <a:lvl5pPr marL="2286000" lvl="4" indent="-323850">
              <a:spcBef>
                <a:spcPts val="0"/>
              </a:spcBef>
              <a:spcAft>
                <a:spcPts val="0"/>
              </a:spcAft>
              <a:buClr>
                <a:schemeClr val="accent2"/>
              </a:buClr>
              <a:buSzPts val="1500"/>
              <a:buChar char="○"/>
              <a:defRPr>
                <a:solidFill>
                  <a:schemeClr val="accent2"/>
                </a:solidFill>
              </a:defRPr>
            </a:lvl5pPr>
            <a:lvl6pPr marL="2743200" lvl="5" indent="-323850">
              <a:spcBef>
                <a:spcPts val="0"/>
              </a:spcBef>
              <a:spcAft>
                <a:spcPts val="0"/>
              </a:spcAft>
              <a:buClr>
                <a:schemeClr val="accent2"/>
              </a:buClr>
              <a:buSzPts val="1500"/>
              <a:buChar char="■"/>
              <a:defRPr>
                <a:solidFill>
                  <a:schemeClr val="accent2"/>
                </a:solidFill>
              </a:defRPr>
            </a:lvl6pPr>
            <a:lvl7pPr marL="3200400" lvl="6" indent="-323850">
              <a:spcBef>
                <a:spcPts val="0"/>
              </a:spcBef>
              <a:spcAft>
                <a:spcPts val="0"/>
              </a:spcAft>
              <a:buClr>
                <a:schemeClr val="accent2"/>
              </a:buClr>
              <a:buSzPts val="1500"/>
              <a:buChar char="●"/>
              <a:defRPr>
                <a:solidFill>
                  <a:schemeClr val="accent2"/>
                </a:solidFill>
              </a:defRPr>
            </a:lvl7pPr>
            <a:lvl8pPr marL="3657600" lvl="7" indent="-323850">
              <a:spcBef>
                <a:spcPts val="0"/>
              </a:spcBef>
              <a:spcAft>
                <a:spcPts val="0"/>
              </a:spcAft>
              <a:buClr>
                <a:schemeClr val="accent2"/>
              </a:buClr>
              <a:buSzPts val="1500"/>
              <a:buChar char="○"/>
              <a:defRPr>
                <a:solidFill>
                  <a:schemeClr val="accent2"/>
                </a:solidFill>
              </a:defRPr>
            </a:lvl8pPr>
            <a:lvl9pPr marL="4114800" lvl="8" indent="-323850">
              <a:spcBef>
                <a:spcPts val="0"/>
              </a:spcBef>
              <a:spcAft>
                <a:spcPts val="0"/>
              </a:spcAft>
              <a:buClr>
                <a:schemeClr val="accent2"/>
              </a:buClr>
              <a:buSzPts val="1500"/>
              <a:buChar char="■"/>
              <a:defRPr>
                <a:solidFill>
                  <a:schemeClr val="accent2"/>
                </a:solidFill>
              </a:defRPr>
            </a:lvl9pPr>
          </a:lstStyle>
          <a:p>
            <a:endParaRPr/>
          </a:p>
        </p:txBody>
      </p:sp>
      <p:sp>
        <p:nvSpPr>
          <p:cNvPr id="57" name="Google Shape;57;g126056196db_0_25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g126056196db_0_256"/>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0"/>
        <p:cNvGrpSpPr/>
        <p:nvPr/>
      </p:nvGrpSpPr>
      <p:grpSpPr>
        <a:xfrm>
          <a:off x="0" y="0"/>
          <a:ext cx="0" cy="0"/>
          <a:chOff x="0" y="0"/>
          <a:chExt cx="0" cy="0"/>
        </a:xfrm>
      </p:grpSpPr>
      <p:sp>
        <p:nvSpPr>
          <p:cNvPr id="61" name="Google Shape;61;g126056196db_0_25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2" name="Google Shape;62;g126056196db_0_258"/>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600"/>
              </a:spcBef>
              <a:spcAft>
                <a:spcPts val="0"/>
              </a:spcAft>
              <a:buClr>
                <a:schemeClr val="dk1"/>
              </a:buClr>
              <a:buSzPts val="1800"/>
              <a:buChar char="○"/>
              <a:defRPr/>
            </a:lvl2pPr>
            <a:lvl3pPr marL="1371600" lvl="2" indent="-342900" algn="l" rtl="0">
              <a:lnSpc>
                <a:spcPct val="90000"/>
              </a:lnSpc>
              <a:spcBef>
                <a:spcPts val="1600"/>
              </a:spcBef>
              <a:spcAft>
                <a:spcPts val="0"/>
              </a:spcAft>
              <a:buClr>
                <a:schemeClr val="dk1"/>
              </a:buClr>
              <a:buSzPts val="1800"/>
              <a:buChar char="■"/>
              <a:defRPr/>
            </a:lvl3pPr>
            <a:lvl4pPr marL="1828800" lvl="3" indent="-342900" algn="l" rtl="0">
              <a:lnSpc>
                <a:spcPct val="90000"/>
              </a:lnSpc>
              <a:spcBef>
                <a:spcPts val="1600"/>
              </a:spcBef>
              <a:spcAft>
                <a:spcPts val="0"/>
              </a:spcAft>
              <a:buClr>
                <a:schemeClr val="dk1"/>
              </a:buClr>
              <a:buSzPts val="1800"/>
              <a:buChar char="●"/>
              <a:defRPr/>
            </a:lvl4pPr>
            <a:lvl5pPr marL="2286000" lvl="4" indent="-342900" algn="l" rtl="0">
              <a:lnSpc>
                <a:spcPct val="90000"/>
              </a:lnSpc>
              <a:spcBef>
                <a:spcPts val="1600"/>
              </a:spcBef>
              <a:spcAft>
                <a:spcPts val="0"/>
              </a:spcAft>
              <a:buClr>
                <a:schemeClr val="dk1"/>
              </a:buClr>
              <a:buSzPts val="1800"/>
              <a:buChar char="○"/>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63" name="Google Shape;63;g126056196db_0_258"/>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600"/>
              </a:spcBef>
              <a:spcAft>
                <a:spcPts val="0"/>
              </a:spcAft>
              <a:buClr>
                <a:schemeClr val="dk1"/>
              </a:buClr>
              <a:buSzPts val="1800"/>
              <a:buChar char="○"/>
              <a:defRPr/>
            </a:lvl2pPr>
            <a:lvl3pPr marL="1371600" lvl="2" indent="-342900" algn="l" rtl="0">
              <a:lnSpc>
                <a:spcPct val="90000"/>
              </a:lnSpc>
              <a:spcBef>
                <a:spcPts val="1600"/>
              </a:spcBef>
              <a:spcAft>
                <a:spcPts val="0"/>
              </a:spcAft>
              <a:buClr>
                <a:schemeClr val="dk1"/>
              </a:buClr>
              <a:buSzPts val="1800"/>
              <a:buChar char="■"/>
              <a:defRPr/>
            </a:lvl3pPr>
            <a:lvl4pPr marL="1828800" lvl="3" indent="-342900" algn="l" rtl="0">
              <a:lnSpc>
                <a:spcPct val="90000"/>
              </a:lnSpc>
              <a:spcBef>
                <a:spcPts val="1600"/>
              </a:spcBef>
              <a:spcAft>
                <a:spcPts val="0"/>
              </a:spcAft>
              <a:buClr>
                <a:schemeClr val="dk1"/>
              </a:buClr>
              <a:buSzPts val="1800"/>
              <a:buChar char="●"/>
              <a:defRPr/>
            </a:lvl4pPr>
            <a:lvl5pPr marL="2286000" lvl="4" indent="-342900" algn="l" rtl="0">
              <a:lnSpc>
                <a:spcPct val="90000"/>
              </a:lnSpc>
              <a:spcBef>
                <a:spcPts val="1600"/>
              </a:spcBef>
              <a:spcAft>
                <a:spcPts val="0"/>
              </a:spcAft>
              <a:buClr>
                <a:schemeClr val="dk1"/>
              </a:buClr>
              <a:buSzPts val="1800"/>
              <a:buChar char="○"/>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64" name="Google Shape;64;g126056196db_0_25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 name="Google Shape;65;g126056196db_0_25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6" name="Google Shape;66;g126056196db_0_25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7"/>
        <p:cNvGrpSpPr/>
        <p:nvPr/>
      </p:nvGrpSpPr>
      <p:grpSpPr>
        <a:xfrm>
          <a:off x="0" y="0"/>
          <a:ext cx="0" cy="0"/>
          <a:chOff x="0" y="0"/>
          <a:chExt cx="0" cy="0"/>
        </a:xfrm>
      </p:grpSpPr>
      <p:sp>
        <p:nvSpPr>
          <p:cNvPr id="68" name="Google Shape;68;g126056196db_0_26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9" name="Google Shape;69;g126056196db_0_26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600"/>
              </a:spcBef>
              <a:spcAft>
                <a:spcPts val="0"/>
              </a:spcAft>
              <a:buClr>
                <a:schemeClr val="dk1"/>
              </a:buClr>
              <a:buSzPts val="1800"/>
              <a:buChar char="○"/>
              <a:defRPr/>
            </a:lvl2pPr>
            <a:lvl3pPr marL="1371600" lvl="2" indent="-342900" algn="l" rtl="0">
              <a:lnSpc>
                <a:spcPct val="90000"/>
              </a:lnSpc>
              <a:spcBef>
                <a:spcPts val="1600"/>
              </a:spcBef>
              <a:spcAft>
                <a:spcPts val="0"/>
              </a:spcAft>
              <a:buClr>
                <a:schemeClr val="dk1"/>
              </a:buClr>
              <a:buSzPts val="1800"/>
              <a:buChar char="■"/>
              <a:defRPr/>
            </a:lvl3pPr>
            <a:lvl4pPr marL="1828800" lvl="3" indent="-342900" algn="l" rtl="0">
              <a:lnSpc>
                <a:spcPct val="90000"/>
              </a:lnSpc>
              <a:spcBef>
                <a:spcPts val="1600"/>
              </a:spcBef>
              <a:spcAft>
                <a:spcPts val="0"/>
              </a:spcAft>
              <a:buClr>
                <a:schemeClr val="dk1"/>
              </a:buClr>
              <a:buSzPts val="1800"/>
              <a:buChar char="●"/>
              <a:defRPr/>
            </a:lvl4pPr>
            <a:lvl5pPr marL="2286000" lvl="4" indent="-342900" algn="l" rtl="0">
              <a:lnSpc>
                <a:spcPct val="90000"/>
              </a:lnSpc>
              <a:spcBef>
                <a:spcPts val="1600"/>
              </a:spcBef>
              <a:spcAft>
                <a:spcPts val="0"/>
              </a:spcAft>
              <a:buClr>
                <a:schemeClr val="dk1"/>
              </a:buClr>
              <a:buSzPts val="1800"/>
              <a:buChar char="○"/>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70" name="Google Shape;70;g126056196db_0_26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1" name="Google Shape;71;g126056196db_0_26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2" name="Google Shape;72;g126056196db_0_26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aradigm">
    <p:bg>
      <p:bgPr>
        <a:solidFill>
          <a:schemeClr val="lt1"/>
        </a:solidFill>
        <a:effectLst/>
      </p:bgPr>
    </p:bg>
    <p:spTree>
      <p:nvGrpSpPr>
        <p:cNvPr id="1" name="Shape 5"/>
        <p:cNvGrpSpPr/>
        <p:nvPr/>
      </p:nvGrpSpPr>
      <p:grpSpPr>
        <a:xfrm>
          <a:off x="0" y="0"/>
          <a:ext cx="0" cy="0"/>
          <a:chOff x="0" y="0"/>
          <a:chExt cx="0" cy="0"/>
        </a:xfrm>
      </p:grpSpPr>
      <p:sp>
        <p:nvSpPr>
          <p:cNvPr id="6" name="Google Shape;6;g126056196db_0_203"/>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9pPr>
          </a:lstStyle>
          <a:p>
            <a:endParaRPr/>
          </a:p>
        </p:txBody>
      </p:sp>
      <p:sp>
        <p:nvSpPr>
          <p:cNvPr id="7" name="Google Shape;7;g126056196db_0_203"/>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36550">
              <a:lnSpc>
                <a:spcPct val="115000"/>
              </a:lnSpc>
              <a:spcBef>
                <a:spcPts val="0"/>
              </a:spcBef>
              <a:spcAft>
                <a:spcPts val="0"/>
              </a:spcAft>
              <a:buClr>
                <a:schemeClr val="dk2"/>
              </a:buClr>
              <a:buSzPts val="1700"/>
              <a:buFont typeface="Roboto"/>
              <a:buChar char="●"/>
              <a:defRPr sz="1700">
                <a:solidFill>
                  <a:schemeClr val="dk2"/>
                </a:solidFill>
                <a:latin typeface="Roboto"/>
                <a:ea typeface="Roboto"/>
                <a:cs typeface="Roboto"/>
                <a:sym typeface="Roboto"/>
              </a:defRPr>
            </a:lvl1pPr>
            <a:lvl2pPr marL="914400" lvl="1" indent="-32385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2pPr>
            <a:lvl3pPr marL="1371600" lvl="2" indent="-32385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3pPr>
            <a:lvl4pPr marL="1828800" lvl="3" indent="-32385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4pPr>
            <a:lvl5pPr marL="2286000" lvl="4" indent="-32385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5pPr>
            <a:lvl6pPr marL="2743200" lvl="5" indent="-32385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6pPr>
            <a:lvl7pPr marL="3200400" lvl="6" indent="-32385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7pPr>
            <a:lvl8pPr marL="3657600" lvl="7" indent="-32385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8pPr>
            <a:lvl9pPr marL="4114800" lvl="8" indent="-32385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9pPr>
          </a:lstStyle>
          <a:p>
            <a:endParaRPr/>
          </a:p>
        </p:txBody>
      </p:sp>
      <p:sp>
        <p:nvSpPr>
          <p:cNvPr id="8" name="Google Shape;8;g126056196db_0_203"/>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latin typeface="Roboto"/>
                <a:ea typeface="Roboto"/>
                <a:cs typeface="Roboto"/>
                <a:sym typeface="Roboto"/>
              </a:defRPr>
            </a:lvl1pPr>
            <a:lvl2pPr lvl="1" algn="r">
              <a:buNone/>
              <a:defRPr sz="1300">
                <a:solidFill>
                  <a:schemeClr val="dk2"/>
                </a:solidFill>
                <a:latin typeface="Roboto"/>
                <a:ea typeface="Roboto"/>
                <a:cs typeface="Roboto"/>
                <a:sym typeface="Roboto"/>
              </a:defRPr>
            </a:lvl2pPr>
            <a:lvl3pPr lvl="2" algn="r">
              <a:buNone/>
              <a:defRPr sz="1300">
                <a:solidFill>
                  <a:schemeClr val="dk2"/>
                </a:solidFill>
                <a:latin typeface="Roboto"/>
                <a:ea typeface="Roboto"/>
                <a:cs typeface="Roboto"/>
                <a:sym typeface="Roboto"/>
              </a:defRPr>
            </a:lvl3pPr>
            <a:lvl4pPr lvl="3" algn="r">
              <a:buNone/>
              <a:defRPr sz="1300">
                <a:solidFill>
                  <a:schemeClr val="dk2"/>
                </a:solidFill>
                <a:latin typeface="Roboto"/>
                <a:ea typeface="Roboto"/>
                <a:cs typeface="Roboto"/>
                <a:sym typeface="Roboto"/>
              </a:defRPr>
            </a:lvl4pPr>
            <a:lvl5pPr lvl="4" algn="r">
              <a:buNone/>
              <a:defRPr sz="1300">
                <a:solidFill>
                  <a:schemeClr val="dk2"/>
                </a:solidFill>
                <a:latin typeface="Roboto"/>
                <a:ea typeface="Roboto"/>
                <a:cs typeface="Roboto"/>
                <a:sym typeface="Roboto"/>
              </a:defRPr>
            </a:lvl5pPr>
            <a:lvl6pPr lvl="5" algn="r">
              <a:buNone/>
              <a:defRPr sz="1300">
                <a:solidFill>
                  <a:schemeClr val="dk2"/>
                </a:solidFill>
                <a:latin typeface="Roboto"/>
                <a:ea typeface="Roboto"/>
                <a:cs typeface="Roboto"/>
                <a:sym typeface="Roboto"/>
              </a:defRPr>
            </a:lvl6pPr>
            <a:lvl7pPr lvl="6" algn="r">
              <a:buNone/>
              <a:defRPr sz="1300">
                <a:solidFill>
                  <a:schemeClr val="dk2"/>
                </a:solidFill>
                <a:latin typeface="Roboto"/>
                <a:ea typeface="Roboto"/>
                <a:cs typeface="Roboto"/>
                <a:sym typeface="Roboto"/>
              </a:defRPr>
            </a:lvl7pPr>
            <a:lvl8pPr lvl="7" algn="r">
              <a:buNone/>
              <a:defRPr sz="1300">
                <a:solidFill>
                  <a:schemeClr val="dk2"/>
                </a:solidFill>
                <a:latin typeface="Roboto"/>
                <a:ea typeface="Roboto"/>
                <a:cs typeface="Roboto"/>
                <a:sym typeface="Roboto"/>
              </a:defRPr>
            </a:lvl8pPr>
            <a:lvl9pPr lvl="8" algn="r">
              <a:buNone/>
              <a:defRPr sz="13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6"/>
        <p:cNvGrpSpPr/>
        <p:nvPr/>
      </p:nvGrpSpPr>
      <p:grpSpPr>
        <a:xfrm>
          <a:off x="0" y="0"/>
          <a:ext cx="0" cy="0"/>
          <a:chOff x="0" y="0"/>
          <a:chExt cx="0" cy="0"/>
        </a:xfrm>
      </p:grpSpPr>
      <p:pic>
        <p:nvPicPr>
          <p:cNvPr id="77" name="Google Shape;77;p1"/>
          <p:cNvPicPr preferRelativeResize="0"/>
          <p:nvPr/>
        </p:nvPicPr>
        <p:blipFill>
          <a:blip r:embed="rId3">
            <a:alphaModFix/>
          </a:blip>
          <a:stretch>
            <a:fillRect/>
          </a:stretch>
        </p:blipFill>
        <p:spPr>
          <a:xfrm>
            <a:off x="0" y="0"/>
            <a:ext cx="12192000" cy="6858000"/>
          </a:xfrm>
          <a:prstGeom prst="rect">
            <a:avLst/>
          </a:prstGeom>
          <a:noFill/>
          <a:ln>
            <a:noFill/>
          </a:ln>
        </p:spPr>
      </p:pic>
      <p:sp>
        <p:nvSpPr>
          <p:cNvPr id="78" name="Google Shape;78;p1"/>
          <p:cNvSpPr txBox="1">
            <a:spLocks noGrp="1"/>
          </p:cNvSpPr>
          <p:nvPr>
            <p:ph type="ctrTitle" idx="4294967295"/>
          </p:nvPr>
        </p:nvSpPr>
        <p:spPr>
          <a:xfrm>
            <a:off x="2728525" y="679283"/>
            <a:ext cx="11360700" cy="17100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en-US" sz="5400">
                <a:solidFill>
                  <a:srgbClr val="000000"/>
                </a:solidFill>
                <a:latin typeface="Times New Roman"/>
                <a:ea typeface="Times New Roman"/>
                <a:cs typeface="Times New Roman"/>
                <a:sym typeface="Times New Roman"/>
              </a:rPr>
              <a:t>Wine Quality </a:t>
            </a:r>
            <a:endParaRPr sz="5400">
              <a:solidFill>
                <a:srgbClr val="000000"/>
              </a:solidFill>
              <a:latin typeface="Times New Roman"/>
              <a:ea typeface="Times New Roman"/>
              <a:cs typeface="Times New Roman"/>
              <a:sym typeface="Times New Roman"/>
            </a:endParaRPr>
          </a:p>
          <a:p>
            <a:pPr marL="0" lvl="0" indent="0" algn="ctr" rtl="0">
              <a:lnSpc>
                <a:spcPct val="90000"/>
              </a:lnSpc>
              <a:spcBef>
                <a:spcPts val="0"/>
              </a:spcBef>
              <a:spcAft>
                <a:spcPts val="0"/>
              </a:spcAft>
              <a:buClr>
                <a:schemeClr val="dk1"/>
              </a:buClr>
              <a:buSzPts val="6000"/>
              <a:buFont typeface="Calibri"/>
              <a:buNone/>
            </a:pPr>
            <a:r>
              <a:rPr lang="en-US" sz="5400">
                <a:solidFill>
                  <a:srgbClr val="000000"/>
                </a:solidFill>
                <a:latin typeface="Times New Roman"/>
                <a:ea typeface="Times New Roman"/>
                <a:cs typeface="Times New Roman"/>
                <a:sym typeface="Times New Roman"/>
              </a:rPr>
              <a:t>Analysis</a:t>
            </a:r>
            <a:r>
              <a:rPr lang="en-US" sz="5000">
                <a:solidFill>
                  <a:srgbClr val="000000"/>
                </a:solidFill>
                <a:latin typeface="Times New Roman"/>
                <a:ea typeface="Times New Roman"/>
                <a:cs typeface="Times New Roman"/>
                <a:sym typeface="Times New Roman"/>
              </a:rPr>
              <a:t> </a:t>
            </a:r>
            <a:endParaRPr sz="5000">
              <a:solidFill>
                <a:srgbClr val="000000"/>
              </a:solidFill>
              <a:latin typeface="Times New Roman"/>
              <a:ea typeface="Times New Roman"/>
              <a:cs typeface="Times New Roman"/>
              <a:sym typeface="Times New Roman"/>
            </a:endParaRPr>
          </a:p>
        </p:txBody>
      </p:sp>
      <p:sp>
        <p:nvSpPr>
          <p:cNvPr id="79" name="Google Shape;79;p1"/>
          <p:cNvSpPr txBox="1">
            <a:spLocks noGrp="1"/>
          </p:cNvSpPr>
          <p:nvPr>
            <p:ph type="subTitle" idx="4294967295"/>
          </p:nvPr>
        </p:nvSpPr>
        <p:spPr>
          <a:xfrm>
            <a:off x="3957925" y="5332472"/>
            <a:ext cx="9144000" cy="21336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US" sz="1400" b="1">
                <a:solidFill>
                  <a:srgbClr val="000000"/>
                </a:solidFill>
                <a:latin typeface="Times New Roman"/>
                <a:ea typeface="Times New Roman"/>
                <a:cs typeface="Times New Roman"/>
                <a:sym typeface="Times New Roman"/>
              </a:rPr>
              <a:t>BIT 5534 Project Report (Group #4)</a:t>
            </a:r>
            <a:endParaRPr sz="1400" b="1">
              <a:solidFill>
                <a:srgbClr val="000000"/>
              </a:solidFill>
              <a:latin typeface="Times New Roman"/>
              <a:ea typeface="Times New Roman"/>
              <a:cs typeface="Times New Roman"/>
              <a:sym typeface="Times New Roman"/>
            </a:endParaRPr>
          </a:p>
          <a:p>
            <a:pPr marL="0" lvl="0" indent="0" algn="ctr" rtl="0">
              <a:lnSpc>
                <a:spcPct val="90000"/>
              </a:lnSpc>
              <a:spcBef>
                <a:spcPts val="1000"/>
              </a:spcBef>
              <a:spcAft>
                <a:spcPts val="0"/>
              </a:spcAft>
              <a:buClr>
                <a:schemeClr val="dk1"/>
              </a:buClr>
              <a:buSzPts val="2400"/>
              <a:buNone/>
            </a:pPr>
            <a:r>
              <a:rPr lang="en-US" sz="1400" b="1">
                <a:solidFill>
                  <a:srgbClr val="000000"/>
                </a:solidFill>
                <a:latin typeface="Times New Roman"/>
                <a:ea typeface="Times New Roman"/>
                <a:cs typeface="Times New Roman"/>
                <a:sym typeface="Times New Roman"/>
              </a:rPr>
              <a:t>Reinee Erickson</a:t>
            </a:r>
            <a:endParaRPr sz="1400" b="1">
              <a:solidFill>
                <a:srgbClr val="000000"/>
              </a:solidFill>
              <a:latin typeface="Times New Roman"/>
              <a:ea typeface="Times New Roman"/>
              <a:cs typeface="Times New Roman"/>
              <a:sym typeface="Times New Roman"/>
            </a:endParaRPr>
          </a:p>
          <a:p>
            <a:pPr marL="0" lvl="0" indent="0" algn="ctr" rtl="0">
              <a:lnSpc>
                <a:spcPct val="90000"/>
              </a:lnSpc>
              <a:spcBef>
                <a:spcPts val="1000"/>
              </a:spcBef>
              <a:spcAft>
                <a:spcPts val="0"/>
              </a:spcAft>
              <a:buClr>
                <a:schemeClr val="dk1"/>
              </a:buClr>
              <a:buSzPts val="2400"/>
              <a:buNone/>
            </a:pPr>
            <a:r>
              <a:rPr lang="en-US" sz="1400" b="1">
                <a:solidFill>
                  <a:srgbClr val="000000"/>
                </a:solidFill>
                <a:latin typeface="Times New Roman"/>
                <a:ea typeface="Times New Roman"/>
                <a:cs typeface="Times New Roman"/>
                <a:sym typeface="Times New Roman"/>
              </a:rPr>
              <a:t>Jon Stonebraker </a:t>
            </a:r>
            <a:endParaRPr sz="1400" b="1">
              <a:solidFill>
                <a:srgbClr val="000000"/>
              </a:solidFill>
              <a:latin typeface="Times New Roman"/>
              <a:ea typeface="Times New Roman"/>
              <a:cs typeface="Times New Roman"/>
              <a:sym typeface="Times New Roman"/>
            </a:endParaRPr>
          </a:p>
          <a:p>
            <a:pPr marL="0" lvl="0" indent="0" algn="ctr" rtl="0">
              <a:lnSpc>
                <a:spcPct val="90000"/>
              </a:lnSpc>
              <a:spcBef>
                <a:spcPts val="1000"/>
              </a:spcBef>
              <a:spcAft>
                <a:spcPts val="0"/>
              </a:spcAft>
              <a:buClr>
                <a:schemeClr val="dk1"/>
              </a:buClr>
              <a:buSzPts val="2400"/>
              <a:buNone/>
            </a:pPr>
            <a:r>
              <a:rPr lang="en-US" sz="1400" b="1">
                <a:solidFill>
                  <a:srgbClr val="000000"/>
                </a:solidFill>
                <a:latin typeface="Times New Roman"/>
                <a:ea typeface="Times New Roman"/>
                <a:cs typeface="Times New Roman"/>
                <a:sym typeface="Times New Roman"/>
              </a:rPr>
              <a:t>Ishwarya Vasan</a:t>
            </a:r>
            <a:endParaRPr sz="1400" b="1">
              <a:solidFill>
                <a:srgbClr val="000000"/>
              </a:solidFill>
              <a:latin typeface="Times New Roman"/>
              <a:ea typeface="Times New Roman"/>
              <a:cs typeface="Times New Roman"/>
              <a:sym typeface="Times New Roman"/>
            </a:endParaRPr>
          </a:p>
          <a:p>
            <a:pPr marL="0" lvl="0" indent="0" algn="ctr" rtl="0">
              <a:lnSpc>
                <a:spcPct val="90000"/>
              </a:lnSpc>
              <a:spcBef>
                <a:spcPts val="1000"/>
              </a:spcBef>
              <a:spcAft>
                <a:spcPts val="1600"/>
              </a:spcAft>
              <a:buClr>
                <a:schemeClr val="dk1"/>
              </a:buClr>
              <a:buSzPts val="2400"/>
              <a:buNone/>
            </a:pPr>
            <a:endParaRPr/>
          </a:p>
        </p:txBody>
      </p:sp>
      <p:sp>
        <p:nvSpPr>
          <p:cNvPr id="80" name="Google Shape;80;p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CC806F"/>
            </a:gs>
            <a:gs pos="100000">
              <a:srgbClr val="824437"/>
            </a:gs>
          </a:gsLst>
          <a:path path="circle">
            <a:fillToRect l="50000" t="50000" r="50000" b="50000"/>
          </a:path>
          <a:tileRect/>
        </a:gradFill>
        <a:effectLst/>
      </p:bgPr>
    </p:bg>
    <p:spTree>
      <p:nvGrpSpPr>
        <p:cNvPr id="1" name="Shape 84"/>
        <p:cNvGrpSpPr/>
        <p:nvPr/>
      </p:nvGrpSpPr>
      <p:grpSpPr>
        <a:xfrm>
          <a:off x="0" y="0"/>
          <a:ext cx="0" cy="0"/>
          <a:chOff x="0" y="0"/>
          <a:chExt cx="0" cy="0"/>
        </a:xfrm>
      </p:grpSpPr>
      <p:sp>
        <p:nvSpPr>
          <p:cNvPr id="85" name="Google Shape;85;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solidFill>
                  <a:srgbClr val="000000"/>
                </a:solidFill>
                <a:latin typeface="Times New Roman"/>
                <a:ea typeface="Times New Roman"/>
                <a:cs typeface="Times New Roman"/>
                <a:sym typeface="Times New Roman"/>
              </a:rPr>
              <a:t>Business Problem and Questions</a:t>
            </a:r>
            <a:endParaRPr>
              <a:solidFill>
                <a:srgbClr val="000000"/>
              </a:solidFill>
              <a:latin typeface="Times New Roman"/>
              <a:ea typeface="Times New Roman"/>
              <a:cs typeface="Times New Roman"/>
              <a:sym typeface="Times New Roman"/>
            </a:endParaRPr>
          </a:p>
        </p:txBody>
      </p:sp>
      <p:sp>
        <p:nvSpPr>
          <p:cNvPr id="86" name="Google Shape;86;p2"/>
          <p:cNvSpPr txBox="1">
            <a:spLocks noGrp="1"/>
          </p:cNvSpPr>
          <p:nvPr>
            <p:ph type="body" idx="1"/>
          </p:nvPr>
        </p:nvSpPr>
        <p:spPr>
          <a:xfrm>
            <a:off x="838200" y="1469500"/>
            <a:ext cx="5181600" cy="4351200"/>
          </a:xfrm>
          <a:prstGeom prst="rect">
            <a:avLst/>
          </a:prstGeom>
          <a:noFill/>
          <a:ln>
            <a:noFill/>
          </a:ln>
        </p:spPr>
        <p:txBody>
          <a:bodyPr spcFirstLastPara="1" wrap="square" lIns="91425" tIns="45700" rIns="91425" bIns="45700" anchor="t" anchorCtr="0">
            <a:normAutofit lnSpcReduction="10000"/>
          </a:bodyPr>
          <a:lstStyle/>
          <a:p>
            <a:pPr marL="457200" lvl="0" indent="-342900" algn="l" rtl="0">
              <a:lnSpc>
                <a:spcPct val="115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Wine quality testing can be a complex task for a laboratory with numerous analysis and factors to monitor</a:t>
            </a:r>
            <a:endParaRPr sz="1800">
              <a:solidFill>
                <a:srgbClr val="000000"/>
              </a:solidFill>
              <a:latin typeface="Times New Roman"/>
              <a:ea typeface="Times New Roman"/>
              <a:cs typeface="Times New Roman"/>
              <a:sym typeface="Times New Roman"/>
            </a:endParaRPr>
          </a:p>
          <a:p>
            <a:pPr marL="457200" lvl="0" indent="-342900" algn="l" rtl="0">
              <a:lnSpc>
                <a:spcPct val="115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Measuring how customers rate (on a scale of 0-10) any given bottle of wine using common factors will help wine distributors produce better quality wines and improve their sales revenue</a:t>
            </a:r>
            <a:endParaRPr sz="1800">
              <a:solidFill>
                <a:srgbClr val="000000"/>
              </a:solidFill>
              <a:latin typeface="Times New Roman"/>
              <a:ea typeface="Times New Roman"/>
              <a:cs typeface="Times New Roman"/>
              <a:sym typeface="Times New Roman"/>
            </a:endParaRPr>
          </a:p>
          <a:p>
            <a:pPr marL="457200" lvl="0" indent="-342900" algn="l" rtl="0">
              <a:lnSpc>
                <a:spcPct val="115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Our predictive algorithms make this analysis of wine easier and more efficient</a:t>
            </a:r>
            <a:endParaRPr sz="1800">
              <a:solidFill>
                <a:srgbClr val="000000"/>
              </a:solidFill>
              <a:latin typeface="Times New Roman"/>
              <a:ea typeface="Times New Roman"/>
              <a:cs typeface="Times New Roman"/>
              <a:sym typeface="Times New Roman"/>
            </a:endParaRPr>
          </a:p>
          <a:p>
            <a:pPr marL="457200" lvl="0" indent="-342900" algn="l" rtl="0">
              <a:lnSpc>
                <a:spcPct val="115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The algorithm includes multiple factors of wine like fixed acidity, volatile acidity, citric acid, chlorides, density, pH, etc., and analyze their impact of quality of the wine</a:t>
            </a:r>
            <a:endParaRPr sz="1800">
              <a:solidFill>
                <a:srgbClr val="000000"/>
              </a:solidFill>
              <a:latin typeface="Times New Roman"/>
              <a:ea typeface="Times New Roman"/>
              <a:cs typeface="Times New Roman"/>
              <a:sym typeface="Times New Roman"/>
            </a:endParaRPr>
          </a:p>
          <a:p>
            <a:pPr marL="0" lvl="0" indent="0" algn="l" rtl="0">
              <a:lnSpc>
                <a:spcPct val="115000"/>
              </a:lnSpc>
              <a:spcBef>
                <a:spcPts val="1600"/>
              </a:spcBef>
              <a:spcAft>
                <a:spcPts val="1200"/>
              </a:spcAft>
              <a:buClr>
                <a:schemeClr val="dk1"/>
              </a:buClr>
              <a:buSzPts val="1100"/>
              <a:buFont typeface="Arial"/>
              <a:buNone/>
            </a:pPr>
            <a:endParaRPr sz="1200">
              <a:solidFill>
                <a:srgbClr val="000000"/>
              </a:solidFill>
              <a:latin typeface="Times New Roman"/>
              <a:ea typeface="Times New Roman"/>
              <a:cs typeface="Times New Roman"/>
              <a:sym typeface="Times New Roman"/>
            </a:endParaRPr>
          </a:p>
        </p:txBody>
      </p:sp>
      <p:pic>
        <p:nvPicPr>
          <p:cNvPr id="87" name="Google Shape;87;p2"/>
          <p:cNvPicPr preferRelativeResize="0"/>
          <p:nvPr/>
        </p:nvPicPr>
        <p:blipFill>
          <a:blip r:embed="rId3">
            <a:alphaModFix/>
          </a:blip>
          <a:stretch>
            <a:fillRect/>
          </a:stretch>
        </p:blipFill>
        <p:spPr>
          <a:xfrm rot="3">
            <a:off x="4266349" y="5148475"/>
            <a:ext cx="1821700" cy="1207874"/>
          </a:xfrm>
          <a:prstGeom prst="rect">
            <a:avLst/>
          </a:prstGeom>
          <a:noFill/>
          <a:ln>
            <a:noFill/>
          </a:ln>
        </p:spPr>
      </p:pic>
      <p:sp>
        <p:nvSpPr>
          <p:cNvPr id="88" name="Google Shape;88;p2"/>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rgbClr val="000000"/>
              </a:buClr>
              <a:buFont typeface="Arial"/>
              <a:buNone/>
            </a:pPr>
            <a:fld id="{00000000-1234-1234-1234-123412341234}" type="slidenum">
              <a:rPr lang="en-US"/>
              <a:t>2</a:t>
            </a:fld>
            <a:endParaRPr/>
          </a:p>
        </p:txBody>
      </p:sp>
      <p:sp>
        <p:nvSpPr>
          <p:cNvPr id="89" name="Google Shape;89;p2"/>
          <p:cNvSpPr txBox="1"/>
          <p:nvPr/>
        </p:nvSpPr>
        <p:spPr>
          <a:xfrm>
            <a:off x="5821225" y="4473450"/>
            <a:ext cx="6181500" cy="2033400"/>
          </a:xfrm>
          <a:prstGeom prst="rect">
            <a:avLst/>
          </a:prstGeom>
          <a:noFill/>
          <a:ln>
            <a:noFill/>
          </a:ln>
        </p:spPr>
        <p:txBody>
          <a:bodyPr spcFirstLastPara="1" wrap="square" lIns="91425" tIns="91425" rIns="91425" bIns="91425" anchor="t" anchorCtr="0">
            <a:spAutoFit/>
          </a:bodyPr>
          <a:lstStyle/>
          <a:p>
            <a:pPr marL="0" lvl="0" indent="457200" algn="l" rtl="0">
              <a:lnSpc>
                <a:spcPct val="115000"/>
              </a:lnSpc>
              <a:spcBef>
                <a:spcPts val="0"/>
              </a:spcBef>
              <a:spcAft>
                <a:spcPts val="0"/>
              </a:spcAft>
              <a:buNone/>
            </a:pPr>
            <a:r>
              <a:rPr lang="en-US" sz="1800">
                <a:latin typeface="Times New Roman"/>
                <a:ea typeface="Times New Roman"/>
                <a:cs typeface="Times New Roman"/>
                <a:sym typeface="Times New Roman"/>
              </a:rPr>
              <a:t>a.	Which variables affect the quality of red wine?</a:t>
            </a:r>
            <a:endParaRPr sz="1800">
              <a:latin typeface="Times New Roman"/>
              <a:ea typeface="Times New Roman"/>
              <a:cs typeface="Times New Roman"/>
              <a:sym typeface="Times New Roman"/>
            </a:endParaRPr>
          </a:p>
          <a:p>
            <a:pPr marL="0" lvl="0" indent="457200" algn="l" rtl="0">
              <a:lnSpc>
                <a:spcPct val="115000"/>
              </a:lnSpc>
              <a:spcBef>
                <a:spcPts val="1600"/>
              </a:spcBef>
              <a:spcAft>
                <a:spcPts val="0"/>
              </a:spcAft>
              <a:buNone/>
            </a:pPr>
            <a:r>
              <a:rPr lang="en-US" sz="1800">
                <a:latin typeface="Times New Roman"/>
                <a:ea typeface="Times New Roman"/>
                <a:cs typeface="Times New Roman"/>
                <a:sym typeface="Times New Roman"/>
              </a:rPr>
              <a:t>b.	Which variable affects the quality of white wine?	 </a:t>
            </a:r>
            <a:endParaRPr sz="1800">
              <a:latin typeface="Times New Roman"/>
              <a:ea typeface="Times New Roman"/>
              <a:cs typeface="Times New Roman"/>
              <a:sym typeface="Times New Roman"/>
            </a:endParaRPr>
          </a:p>
          <a:p>
            <a:pPr marL="0" lvl="0" indent="457200" algn="l" rtl="0">
              <a:lnSpc>
                <a:spcPct val="115000"/>
              </a:lnSpc>
              <a:spcBef>
                <a:spcPts val="1600"/>
              </a:spcBef>
              <a:spcAft>
                <a:spcPts val="0"/>
              </a:spcAft>
              <a:buNone/>
            </a:pPr>
            <a:r>
              <a:rPr lang="en-US" sz="1800">
                <a:latin typeface="Times New Roman"/>
                <a:ea typeface="Times New Roman"/>
                <a:cs typeface="Times New Roman"/>
                <a:sym typeface="Times New Roman"/>
              </a:rPr>
              <a:t>c.	How does alcohol levels affect the quality of wine?</a:t>
            </a:r>
            <a:endParaRPr sz="1800">
              <a:latin typeface="Times New Roman"/>
              <a:ea typeface="Times New Roman"/>
              <a:cs typeface="Times New Roman"/>
              <a:sym typeface="Times New Roman"/>
            </a:endParaRPr>
          </a:p>
          <a:p>
            <a:pPr marL="0" lvl="0" indent="457200" algn="l" rtl="0">
              <a:lnSpc>
                <a:spcPct val="115000"/>
              </a:lnSpc>
              <a:spcBef>
                <a:spcPts val="1600"/>
              </a:spcBef>
              <a:spcAft>
                <a:spcPts val="1600"/>
              </a:spcAft>
              <a:buNone/>
            </a:pPr>
            <a:r>
              <a:rPr lang="en-US" sz="1800">
                <a:latin typeface="Times New Roman"/>
                <a:ea typeface="Times New Roman"/>
                <a:cs typeface="Times New Roman"/>
                <a:sym typeface="Times New Roman"/>
              </a:rPr>
              <a:t>d.	Does fixed acidity improve the quality of wine?</a:t>
            </a:r>
            <a:endParaRPr/>
          </a:p>
        </p:txBody>
      </p:sp>
      <p:pic>
        <p:nvPicPr>
          <p:cNvPr id="90" name="Google Shape;90;p2"/>
          <p:cNvPicPr preferRelativeResize="0"/>
          <p:nvPr/>
        </p:nvPicPr>
        <p:blipFill>
          <a:blip r:embed="rId4">
            <a:alphaModFix/>
          </a:blip>
          <a:stretch>
            <a:fillRect/>
          </a:stretch>
        </p:blipFill>
        <p:spPr>
          <a:xfrm>
            <a:off x="6917250" y="1609850"/>
            <a:ext cx="3989449" cy="26596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CC806F"/>
            </a:gs>
            <a:gs pos="100000">
              <a:srgbClr val="824437"/>
            </a:gs>
          </a:gsLst>
          <a:path path="circle">
            <a:fillToRect l="50000" t="50000" r="50000" b="50000"/>
          </a:path>
          <a:tileRect/>
        </a:gradFill>
        <a:effectLst/>
      </p:bgPr>
    </p:bg>
    <p:spTree>
      <p:nvGrpSpPr>
        <p:cNvPr id="1" name="Shape 94"/>
        <p:cNvGrpSpPr/>
        <p:nvPr/>
      </p:nvGrpSpPr>
      <p:grpSpPr>
        <a:xfrm>
          <a:off x="0" y="0"/>
          <a:ext cx="0" cy="0"/>
          <a:chOff x="0" y="0"/>
          <a:chExt cx="0" cy="0"/>
        </a:xfrm>
      </p:grpSpPr>
      <p:sp>
        <p:nvSpPr>
          <p:cNvPr id="95" name="Google Shape;95;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solidFill>
                  <a:srgbClr val="000000"/>
                </a:solidFill>
                <a:latin typeface="Times New Roman"/>
                <a:ea typeface="Times New Roman"/>
                <a:cs typeface="Times New Roman"/>
                <a:sym typeface="Times New Roman"/>
              </a:rPr>
              <a:t>Data Description</a:t>
            </a:r>
            <a:endParaRPr>
              <a:solidFill>
                <a:srgbClr val="000000"/>
              </a:solidFill>
              <a:latin typeface="Times New Roman"/>
              <a:ea typeface="Times New Roman"/>
              <a:cs typeface="Times New Roman"/>
              <a:sym typeface="Times New Roman"/>
            </a:endParaRPr>
          </a:p>
        </p:txBody>
      </p:sp>
      <p:sp>
        <p:nvSpPr>
          <p:cNvPr id="96" name="Google Shape;96;p4"/>
          <p:cNvSpPr txBox="1">
            <a:spLocks noGrp="1"/>
          </p:cNvSpPr>
          <p:nvPr>
            <p:ph type="body" idx="1"/>
          </p:nvPr>
        </p:nvSpPr>
        <p:spPr>
          <a:xfrm>
            <a:off x="781050" y="3505200"/>
            <a:ext cx="10629900" cy="2800500"/>
          </a:xfrm>
          <a:prstGeom prst="rect">
            <a:avLst/>
          </a:prstGeom>
          <a:noFill/>
          <a:ln>
            <a:noFill/>
          </a:ln>
        </p:spPr>
        <p:txBody>
          <a:bodyPr spcFirstLastPara="1" wrap="square" lIns="91425" tIns="45700" rIns="91425" bIns="45700" anchor="t" anchorCtr="0">
            <a:noAutofit/>
          </a:bodyPr>
          <a:lstStyle/>
          <a:p>
            <a:pPr marL="457200" lvl="0" indent="-342900" algn="l" rtl="0">
              <a:lnSpc>
                <a:spcPct val="115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Datasets consist of red and white wine variants of Portuguese ‘Vinho Verde’ wine</a:t>
            </a:r>
            <a:endParaRPr sz="1800">
              <a:solidFill>
                <a:srgbClr val="000000"/>
              </a:solidFill>
              <a:latin typeface="Times New Roman"/>
              <a:ea typeface="Times New Roman"/>
              <a:cs typeface="Times New Roman"/>
              <a:sym typeface="Times New Roman"/>
            </a:endParaRPr>
          </a:p>
          <a:p>
            <a:pPr marL="457200" lvl="0" indent="-342900" algn="l" rtl="0">
              <a:lnSpc>
                <a:spcPct val="115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Dataset sourced from the University of California Irvine (UCI) Center for Machine Learning and Intelligent Systems</a:t>
            </a:r>
            <a:endParaRPr sz="1800">
              <a:solidFill>
                <a:srgbClr val="000000"/>
              </a:solidFill>
              <a:latin typeface="Times New Roman"/>
              <a:ea typeface="Times New Roman"/>
              <a:cs typeface="Times New Roman"/>
              <a:sym typeface="Times New Roman"/>
            </a:endParaRPr>
          </a:p>
          <a:p>
            <a:pPr marL="457200" lvl="0" indent="-342900" algn="l" rtl="0">
              <a:lnSpc>
                <a:spcPct val="115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Contains a total of 6,497 records and thirteen variables</a:t>
            </a:r>
            <a:endParaRPr sz="1800">
              <a:solidFill>
                <a:srgbClr val="000000"/>
              </a:solidFill>
              <a:latin typeface="Times New Roman"/>
              <a:ea typeface="Times New Roman"/>
              <a:cs typeface="Times New Roman"/>
              <a:sym typeface="Times New Roman"/>
            </a:endParaRPr>
          </a:p>
          <a:p>
            <a:pPr marL="457200" lvl="0" indent="-342900" algn="l" rtl="0">
              <a:lnSpc>
                <a:spcPct val="115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A dummy variable added to differentiate red and white wine for comparison </a:t>
            </a:r>
            <a:endParaRPr sz="1800">
              <a:solidFill>
                <a:srgbClr val="000000"/>
              </a:solidFill>
              <a:latin typeface="Times New Roman"/>
              <a:ea typeface="Times New Roman"/>
              <a:cs typeface="Times New Roman"/>
              <a:sym typeface="Times New Roman"/>
            </a:endParaRPr>
          </a:p>
          <a:p>
            <a:pPr marL="457200" lvl="0" indent="-342900" algn="l" rtl="0">
              <a:lnSpc>
                <a:spcPct val="115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Binary variable added to denote a wine with a quality score from 0-5  (0) and 6-10 (1)</a:t>
            </a:r>
            <a:endParaRPr sz="1800">
              <a:solidFill>
                <a:srgbClr val="000000"/>
              </a:solidFill>
              <a:latin typeface="Times New Roman"/>
              <a:ea typeface="Times New Roman"/>
              <a:cs typeface="Times New Roman"/>
              <a:sym typeface="Times New Roman"/>
            </a:endParaRPr>
          </a:p>
        </p:txBody>
      </p:sp>
      <p:pic>
        <p:nvPicPr>
          <p:cNvPr id="97" name="Google Shape;97;p4"/>
          <p:cNvPicPr preferRelativeResize="0"/>
          <p:nvPr/>
        </p:nvPicPr>
        <p:blipFill>
          <a:blip r:embed="rId3">
            <a:alphaModFix/>
          </a:blip>
          <a:stretch>
            <a:fillRect/>
          </a:stretch>
        </p:blipFill>
        <p:spPr>
          <a:xfrm>
            <a:off x="838200" y="1568650"/>
            <a:ext cx="10515599" cy="1693675"/>
          </a:xfrm>
          <a:prstGeom prst="rect">
            <a:avLst/>
          </a:prstGeom>
          <a:noFill/>
          <a:ln>
            <a:noFill/>
          </a:ln>
        </p:spPr>
      </p:pic>
      <p:sp>
        <p:nvSpPr>
          <p:cNvPr id="98" name="Google Shape;98;p4"/>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CC806F"/>
            </a:gs>
            <a:gs pos="100000">
              <a:srgbClr val="824437"/>
            </a:gs>
          </a:gsLst>
          <a:path path="circle">
            <a:fillToRect l="50000" t="50000" r="50000" b="50000"/>
          </a:path>
          <a:tileRect/>
        </a:gradFill>
        <a:effectLst/>
      </p:bgPr>
    </p:bg>
    <p:spTree>
      <p:nvGrpSpPr>
        <p:cNvPr id="1" name="Shape 102"/>
        <p:cNvGrpSpPr/>
        <p:nvPr/>
      </p:nvGrpSpPr>
      <p:grpSpPr>
        <a:xfrm>
          <a:off x="0" y="0"/>
          <a:ext cx="0" cy="0"/>
          <a:chOff x="0" y="0"/>
          <a:chExt cx="0" cy="0"/>
        </a:xfrm>
      </p:grpSpPr>
      <p:sp>
        <p:nvSpPr>
          <p:cNvPr id="103" name="Google Shape;103;g126056196db_0_285"/>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solidFill>
                  <a:srgbClr val="000000"/>
                </a:solidFill>
                <a:latin typeface="Times New Roman"/>
                <a:ea typeface="Times New Roman"/>
                <a:cs typeface="Times New Roman"/>
                <a:sym typeface="Times New Roman"/>
              </a:rPr>
              <a:t>Data Distribution</a:t>
            </a:r>
            <a:endParaRPr>
              <a:solidFill>
                <a:srgbClr val="000000"/>
              </a:solidFill>
              <a:latin typeface="Times New Roman"/>
              <a:ea typeface="Times New Roman"/>
              <a:cs typeface="Times New Roman"/>
              <a:sym typeface="Times New Roman"/>
            </a:endParaRPr>
          </a:p>
        </p:txBody>
      </p:sp>
      <p:sp>
        <p:nvSpPr>
          <p:cNvPr id="104" name="Google Shape;104;g126056196db_0_285"/>
          <p:cNvSpPr txBox="1">
            <a:spLocks noGrp="1"/>
          </p:cNvSpPr>
          <p:nvPr>
            <p:ph type="body" idx="1"/>
          </p:nvPr>
        </p:nvSpPr>
        <p:spPr>
          <a:xfrm>
            <a:off x="838200" y="1646225"/>
            <a:ext cx="5235300" cy="2234400"/>
          </a:xfrm>
          <a:prstGeom prst="rect">
            <a:avLst/>
          </a:prstGeom>
        </p:spPr>
        <p:txBody>
          <a:bodyPr spcFirstLastPara="1" wrap="square" lIns="91425" tIns="45700" rIns="91425" bIns="45700" anchor="t" anchorCtr="0">
            <a:noAutofit/>
          </a:bodyPr>
          <a:lstStyle/>
          <a:p>
            <a:pPr marL="457200" lvl="0" indent="0" algn="ctr" rtl="0">
              <a:spcBef>
                <a:spcPts val="1000"/>
              </a:spcBef>
              <a:spcAft>
                <a:spcPts val="0"/>
              </a:spcAft>
              <a:buNone/>
            </a:pPr>
            <a:r>
              <a:rPr lang="en-US" sz="1800" b="1" u="sng">
                <a:solidFill>
                  <a:srgbClr val="000000"/>
                </a:solidFill>
                <a:latin typeface="Times New Roman"/>
                <a:ea typeface="Times New Roman"/>
                <a:cs typeface="Times New Roman"/>
                <a:sym typeface="Times New Roman"/>
              </a:rPr>
              <a:t>Wine Distribution </a:t>
            </a:r>
            <a:endParaRPr sz="1800">
              <a:solidFill>
                <a:srgbClr val="000000"/>
              </a:solidFill>
              <a:latin typeface="Times New Roman"/>
              <a:ea typeface="Times New Roman"/>
              <a:cs typeface="Times New Roman"/>
              <a:sym typeface="Times New Roman"/>
            </a:endParaRPr>
          </a:p>
          <a:p>
            <a:pPr marL="457200" lvl="0" indent="-342900" algn="l" rtl="0">
              <a:lnSpc>
                <a:spcPct val="115000"/>
              </a:lnSpc>
              <a:spcBef>
                <a:spcPts val="160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All 6,497 records had a wine designation</a:t>
            </a:r>
            <a:endParaRPr sz="1800">
              <a:solidFill>
                <a:srgbClr val="000000"/>
              </a:solidFill>
              <a:latin typeface="Times New Roman"/>
              <a:ea typeface="Times New Roman"/>
              <a:cs typeface="Times New Roman"/>
              <a:sym typeface="Times New Roman"/>
            </a:endParaRPr>
          </a:p>
          <a:p>
            <a:pPr marL="457200" lvl="0" indent="-342900" algn="l" rtl="0">
              <a:lnSpc>
                <a:spcPct val="115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4898 or 75.3% of the records are classified as white wine</a:t>
            </a:r>
            <a:endParaRPr sz="1800">
              <a:solidFill>
                <a:srgbClr val="000000"/>
              </a:solidFill>
              <a:latin typeface="Times New Roman"/>
              <a:ea typeface="Times New Roman"/>
              <a:cs typeface="Times New Roman"/>
              <a:sym typeface="Times New Roman"/>
            </a:endParaRPr>
          </a:p>
          <a:p>
            <a:pPr marL="457200" lvl="0" indent="-342900" algn="l" rtl="0">
              <a:lnSpc>
                <a:spcPct val="115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1599 or 24.7% of  the records are classified as red wine  </a:t>
            </a:r>
            <a:endParaRPr sz="1800">
              <a:solidFill>
                <a:srgbClr val="000000"/>
              </a:solidFill>
              <a:latin typeface="Times New Roman"/>
              <a:ea typeface="Times New Roman"/>
              <a:cs typeface="Times New Roman"/>
              <a:sym typeface="Times New Roman"/>
            </a:endParaRPr>
          </a:p>
        </p:txBody>
      </p:sp>
      <p:sp>
        <p:nvSpPr>
          <p:cNvPr id="105" name="Google Shape;105;g126056196db_0_285"/>
          <p:cNvSpPr txBox="1">
            <a:spLocks noGrp="1"/>
          </p:cNvSpPr>
          <p:nvPr>
            <p:ph type="body" idx="2"/>
          </p:nvPr>
        </p:nvSpPr>
        <p:spPr>
          <a:xfrm>
            <a:off x="6171250" y="3880625"/>
            <a:ext cx="5430900" cy="2427900"/>
          </a:xfrm>
          <a:prstGeom prst="rect">
            <a:avLst/>
          </a:prstGeom>
        </p:spPr>
        <p:txBody>
          <a:bodyPr spcFirstLastPara="1" wrap="square" lIns="91425" tIns="45700" rIns="91425" bIns="45700" anchor="t" anchorCtr="0">
            <a:noAutofit/>
          </a:bodyPr>
          <a:lstStyle/>
          <a:p>
            <a:pPr marL="457200" lvl="0" indent="0" algn="ctr" rtl="0">
              <a:spcBef>
                <a:spcPts val="1000"/>
              </a:spcBef>
              <a:spcAft>
                <a:spcPts val="0"/>
              </a:spcAft>
              <a:buNone/>
            </a:pPr>
            <a:r>
              <a:rPr lang="en-US" sz="1800" b="1" u="sng">
                <a:solidFill>
                  <a:srgbClr val="000000"/>
                </a:solidFill>
                <a:latin typeface="Times New Roman"/>
                <a:ea typeface="Times New Roman"/>
                <a:cs typeface="Times New Roman"/>
                <a:sym typeface="Times New Roman"/>
              </a:rPr>
              <a:t>Quality Distribution </a:t>
            </a:r>
            <a:endParaRPr sz="1800">
              <a:solidFill>
                <a:srgbClr val="000000"/>
              </a:solidFill>
              <a:latin typeface="Times New Roman"/>
              <a:ea typeface="Times New Roman"/>
              <a:cs typeface="Times New Roman"/>
              <a:sym typeface="Times New Roman"/>
            </a:endParaRPr>
          </a:p>
          <a:p>
            <a:pPr marL="457200" lvl="0" indent="-342900" algn="l" rtl="0">
              <a:lnSpc>
                <a:spcPct val="115000"/>
              </a:lnSpc>
              <a:spcBef>
                <a:spcPts val="160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All 6,497 records  have a quality score </a:t>
            </a:r>
            <a:endParaRPr sz="1800">
              <a:solidFill>
                <a:srgbClr val="000000"/>
              </a:solidFill>
              <a:latin typeface="Times New Roman"/>
              <a:ea typeface="Times New Roman"/>
              <a:cs typeface="Times New Roman"/>
              <a:sym typeface="Times New Roman"/>
            </a:endParaRPr>
          </a:p>
          <a:p>
            <a:pPr marL="457200" lvl="0" indent="-342900" algn="l" rtl="0">
              <a:lnSpc>
                <a:spcPct val="115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Records were assigned a binary variable of 0 for a quality score 0-5 and 1 for a quality score 6-10</a:t>
            </a:r>
            <a:endParaRPr sz="1800">
              <a:solidFill>
                <a:srgbClr val="000000"/>
              </a:solidFill>
              <a:latin typeface="Times New Roman"/>
              <a:ea typeface="Times New Roman"/>
              <a:cs typeface="Times New Roman"/>
              <a:sym typeface="Times New Roman"/>
            </a:endParaRPr>
          </a:p>
          <a:p>
            <a:pPr marL="457200" lvl="0" indent="-342900" algn="l" rtl="0">
              <a:lnSpc>
                <a:spcPct val="115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2384 or 36.6% of the records had a quality binary variable of 0</a:t>
            </a:r>
            <a:endParaRPr sz="1800">
              <a:solidFill>
                <a:srgbClr val="000000"/>
              </a:solidFill>
              <a:latin typeface="Times New Roman"/>
              <a:ea typeface="Times New Roman"/>
              <a:cs typeface="Times New Roman"/>
              <a:sym typeface="Times New Roman"/>
            </a:endParaRPr>
          </a:p>
          <a:p>
            <a:pPr marL="457200" lvl="0" indent="-342900" algn="l" rtl="0">
              <a:lnSpc>
                <a:spcPct val="115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4113 or 63.3% of  the records had a quality binary variable of 1</a:t>
            </a:r>
            <a:endParaRPr sz="1800">
              <a:solidFill>
                <a:srgbClr val="000000"/>
              </a:solidFill>
              <a:latin typeface="Times New Roman"/>
              <a:ea typeface="Times New Roman"/>
              <a:cs typeface="Times New Roman"/>
              <a:sym typeface="Times New Roman"/>
            </a:endParaRPr>
          </a:p>
        </p:txBody>
      </p:sp>
      <p:sp>
        <p:nvSpPr>
          <p:cNvPr id="106" name="Google Shape;106;g126056196db_0_285"/>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pic>
        <p:nvPicPr>
          <p:cNvPr id="107" name="Google Shape;107;g126056196db_0_285"/>
          <p:cNvPicPr preferRelativeResize="0"/>
          <p:nvPr/>
        </p:nvPicPr>
        <p:blipFill rotWithShape="1">
          <a:blip r:embed="rId3">
            <a:alphaModFix/>
          </a:blip>
          <a:srcRect r="32650"/>
          <a:stretch/>
        </p:blipFill>
        <p:spPr>
          <a:xfrm>
            <a:off x="6269000" y="1646225"/>
            <a:ext cx="5235401" cy="1923425"/>
          </a:xfrm>
          <a:prstGeom prst="rect">
            <a:avLst/>
          </a:prstGeom>
          <a:noFill/>
          <a:ln>
            <a:noFill/>
          </a:ln>
        </p:spPr>
      </p:pic>
      <p:pic>
        <p:nvPicPr>
          <p:cNvPr id="108" name="Google Shape;108;g126056196db_0_285"/>
          <p:cNvPicPr preferRelativeResize="0"/>
          <p:nvPr/>
        </p:nvPicPr>
        <p:blipFill>
          <a:blip r:embed="rId4">
            <a:alphaModFix/>
          </a:blip>
          <a:stretch>
            <a:fillRect/>
          </a:stretch>
        </p:blipFill>
        <p:spPr>
          <a:xfrm>
            <a:off x="838200" y="3880625"/>
            <a:ext cx="5013950" cy="20707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CC806F"/>
            </a:gs>
            <a:gs pos="100000">
              <a:srgbClr val="824437"/>
            </a:gs>
          </a:gsLst>
          <a:path path="circle">
            <a:fillToRect l="50000" t="50000" r="50000" b="50000"/>
          </a:path>
          <a:tileRect/>
        </a:gradFill>
        <a:effectLst/>
      </p:bgPr>
    </p:bg>
    <p:spTree>
      <p:nvGrpSpPr>
        <p:cNvPr id="1" name="Shape 112"/>
        <p:cNvGrpSpPr/>
        <p:nvPr/>
      </p:nvGrpSpPr>
      <p:grpSpPr>
        <a:xfrm>
          <a:off x="0" y="0"/>
          <a:ext cx="0" cy="0"/>
          <a:chOff x="0" y="0"/>
          <a:chExt cx="0" cy="0"/>
        </a:xfrm>
      </p:grpSpPr>
      <p:sp>
        <p:nvSpPr>
          <p:cNvPr id="113" name="Google Shape;113;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solidFill>
                  <a:srgbClr val="000000"/>
                </a:solidFill>
                <a:latin typeface="Times New Roman"/>
                <a:ea typeface="Times New Roman"/>
                <a:cs typeface="Times New Roman"/>
                <a:sym typeface="Times New Roman"/>
              </a:rPr>
              <a:t>White Wine Logistic Regression Model</a:t>
            </a:r>
            <a:endParaRPr>
              <a:solidFill>
                <a:srgbClr val="000000"/>
              </a:solidFill>
              <a:latin typeface="Times New Roman"/>
              <a:ea typeface="Times New Roman"/>
              <a:cs typeface="Times New Roman"/>
              <a:sym typeface="Times New Roman"/>
            </a:endParaRPr>
          </a:p>
        </p:txBody>
      </p:sp>
      <p:sp>
        <p:nvSpPr>
          <p:cNvPr id="114" name="Google Shape;114;p5"/>
          <p:cNvSpPr txBox="1">
            <a:spLocks noGrp="1"/>
          </p:cNvSpPr>
          <p:nvPr>
            <p:ph type="body" idx="1"/>
          </p:nvPr>
        </p:nvSpPr>
        <p:spPr>
          <a:xfrm>
            <a:off x="770950" y="2369938"/>
            <a:ext cx="4955400" cy="4351500"/>
          </a:xfrm>
          <a:prstGeom prst="rect">
            <a:avLst/>
          </a:prstGeom>
          <a:noFill/>
          <a:ln>
            <a:noFill/>
          </a:ln>
        </p:spPr>
        <p:txBody>
          <a:bodyPr spcFirstLastPara="1" wrap="square" lIns="91425" tIns="45700" rIns="91425" bIns="45700" anchor="t" anchorCtr="0">
            <a:normAutofit/>
          </a:bodyPr>
          <a:lstStyle/>
          <a:p>
            <a:pPr marL="457200" lvl="0" indent="-342900" algn="l" rtl="0">
              <a:lnSpc>
                <a:spcPct val="150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Data split between white and red wine for comparison </a:t>
            </a:r>
            <a:endParaRPr sz="1800">
              <a:solidFill>
                <a:srgbClr val="000000"/>
              </a:solidFill>
              <a:latin typeface="Times New Roman"/>
              <a:ea typeface="Times New Roman"/>
              <a:cs typeface="Times New Roman"/>
              <a:sym typeface="Times New Roman"/>
            </a:endParaRPr>
          </a:p>
          <a:p>
            <a:pPr marL="457200" lvl="0" indent="-342900" algn="l" rtl="0">
              <a:lnSpc>
                <a:spcPct val="150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Rsquare result for this model was 21.02%</a:t>
            </a:r>
            <a:endParaRPr sz="1800">
              <a:solidFill>
                <a:srgbClr val="000000"/>
              </a:solidFill>
              <a:latin typeface="Times New Roman"/>
              <a:ea typeface="Times New Roman"/>
              <a:cs typeface="Times New Roman"/>
              <a:sym typeface="Times New Roman"/>
            </a:endParaRPr>
          </a:p>
          <a:p>
            <a:pPr marL="457200" lvl="0" indent="-342900" algn="l" rtl="0">
              <a:lnSpc>
                <a:spcPct val="150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AICc was 4954.91 </a:t>
            </a:r>
            <a:endParaRPr sz="1800">
              <a:solidFill>
                <a:srgbClr val="000000"/>
              </a:solidFill>
              <a:latin typeface="Times New Roman"/>
              <a:ea typeface="Times New Roman"/>
              <a:cs typeface="Times New Roman"/>
              <a:sym typeface="Times New Roman"/>
            </a:endParaRPr>
          </a:p>
          <a:p>
            <a:pPr marL="457200" lvl="0" indent="-342900" algn="l" rtl="0">
              <a:lnSpc>
                <a:spcPct val="150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Volatile acidity  was the most significant factor for white wine </a:t>
            </a:r>
            <a:endParaRPr sz="1800">
              <a:solidFill>
                <a:srgbClr val="000000"/>
              </a:solidFill>
              <a:latin typeface="Times New Roman"/>
              <a:ea typeface="Times New Roman"/>
              <a:cs typeface="Times New Roman"/>
              <a:sym typeface="Times New Roman"/>
            </a:endParaRPr>
          </a:p>
          <a:p>
            <a:pPr marL="457200" lvl="0" indent="0" algn="l" rtl="0">
              <a:lnSpc>
                <a:spcPct val="90000"/>
              </a:lnSpc>
              <a:spcBef>
                <a:spcPts val="1600"/>
              </a:spcBef>
              <a:spcAft>
                <a:spcPts val="0"/>
              </a:spcAft>
              <a:buNone/>
            </a:pPr>
            <a:endParaRPr sz="3306"/>
          </a:p>
          <a:p>
            <a:pPr marL="0" lvl="0" indent="0" algn="l" rtl="0">
              <a:lnSpc>
                <a:spcPct val="90000"/>
              </a:lnSpc>
              <a:spcBef>
                <a:spcPts val="1600"/>
              </a:spcBef>
              <a:spcAft>
                <a:spcPts val="0"/>
              </a:spcAft>
              <a:buNone/>
            </a:pPr>
            <a:endParaRPr/>
          </a:p>
          <a:p>
            <a:pPr marL="0" lvl="0" indent="0" algn="l" rtl="0">
              <a:lnSpc>
                <a:spcPct val="90000"/>
              </a:lnSpc>
              <a:spcBef>
                <a:spcPts val="1600"/>
              </a:spcBef>
              <a:spcAft>
                <a:spcPts val="1600"/>
              </a:spcAft>
              <a:buNone/>
            </a:pPr>
            <a:endParaRPr/>
          </a:p>
        </p:txBody>
      </p:sp>
      <p:pic>
        <p:nvPicPr>
          <p:cNvPr id="115" name="Google Shape;115;p5"/>
          <p:cNvPicPr preferRelativeResize="0"/>
          <p:nvPr/>
        </p:nvPicPr>
        <p:blipFill>
          <a:blip r:embed="rId3">
            <a:alphaModFix/>
          </a:blip>
          <a:stretch>
            <a:fillRect/>
          </a:stretch>
        </p:blipFill>
        <p:spPr>
          <a:xfrm>
            <a:off x="6183550" y="1587625"/>
            <a:ext cx="5400600" cy="4827499"/>
          </a:xfrm>
          <a:prstGeom prst="rect">
            <a:avLst/>
          </a:prstGeom>
          <a:noFill/>
          <a:ln>
            <a:noFill/>
          </a:ln>
        </p:spPr>
      </p:pic>
      <p:sp>
        <p:nvSpPr>
          <p:cNvPr id="116" name="Google Shape;116;p5"/>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CC806F"/>
            </a:gs>
            <a:gs pos="100000">
              <a:srgbClr val="824437"/>
            </a:gs>
          </a:gsLst>
          <a:path path="circle">
            <a:fillToRect l="50000" t="50000" r="50000" b="50000"/>
          </a:path>
          <a:tileRect/>
        </a:gradFill>
        <a:effectLst/>
      </p:bgPr>
    </p:bg>
    <p:spTree>
      <p:nvGrpSpPr>
        <p:cNvPr id="1" name="Shape 120"/>
        <p:cNvGrpSpPr/>
        <p:nvPr/>
      </p:nvGrpSpPr>
      <p:grpSpPr>
        <a:xfrm>
          <a:off x="0" y="0"/>
          <a:ext cx="0" cy="0"/>
          <a:chOff x="0" y="0"/>
          <a:chExt cx="0" cy="0"/>
        </a:xfrm>
      </p:grpSpPr>
      <p:sp>
        <p:nvSpPr>
          <p:cNvPr id="121" name="Google Shape;121;g126056196db_0_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solidFill>
                  <a:srgbClr val="000000"/>
                </a:solidFill>
                <a:latin typeface="Times New Roman"/>
                <a:ea typeface="Times New Roman"/>
                <a:cs typeface="Times New Roman"/>
                <a:sym typeface="Times New Roman"/>
              </a:rPr>
              <a:t>Red Wine Logistic Regression Model</a:t>
            </a:r>
            <a:endParaRPr>
              <a:solidFill>
                <a:srgbClr val="000000"/>
              </a:solidFill>
              <a:latin typeface="Times New Roman"/>
              <a:ea typeface="Times New Roman"/>
              <a:cs typeface="Times New Roman"/>
              <a:sym typeface="Times New Roman"/>
            </a:endParaRPr>
          </a:p>
        </p:txBody>
      </p:sp>
      <p:sp>
        <p:nvSpPr>
          <p:cNvPr id="122" name="Google Shape;122;g126056196db_0_0"/>
          <p:cNvSpPr txBox="1">
            <a:spLocks noGrp="1"/>
          </p:cNvSpPr>
          <p:nvPr>
            <p:ph type="body" idx="1"/>
          </p:nvPr>
        </p:nvSpPr>
        <p:spPr>
          <a:xfrm>
            <a:off x="838200" y="2506500"/>
            <a:ext cx="4955400" cy="4351500"/>
          </a:xfrm>
          <a:prstGeom prst="rect">
            <a:avLst/>
          </a:prstGeom>
          <a:noFill/>
          <a:ln>
            <a:noFill/>
          </a:ln>
        </p:spPr>
        <p:txBody>
          <a:bodyPr spcFirstLastPara="1" wrap="square" lIns="91425" tIns="45700" rIns="91425" bIns="45700" anchor="t" anchorCtr="0">
            <a:normAutofit/>
          </a:bodyPr>
          <a:lstStyle/>
          <a:p>
            <a:pPr marL="457200" lvl="0" indent="-349250" algn="l" rtl="0">
              <a:lnSpc>
                <a:spcPct val="150000"/>
              </a:lnSpc>
              <a:spcBef>
                <a:spcPts val="0"/>
              </a:spcBef>
              <a:spcAft>
                <a:spcPts val="0"/>
              </a:spcAft>
              <a:buClr>
                <a:srgbClr val="000000"/>
              </a:buClr>
              <a:buSzPts val="1900"/>
              <a:buFont typeface="Times New Roman"/>
              <a:buChar char="●"/>
            </a:pPr>
            <a:r>
              <a:rPr lang="en-US" sz="1800">
                <a:solidFill>
                  <a:srgbClr val="000000"/>
                </a:solidFill>
                <a:latin typeface="Times New Roman"/>
                <a:ea typeface="Times New Roman"/>
                <a:cs typeface="Times New Roman"/>
                <a:sym typeface="Times New Roman"/>
              </a:rPr>
              <a:t>Rsquare result for this model was 24.96% </a:t>
            </a:r>
            <a:endParaRPr sz="1800">
              <a:solidFill>
                <a:srgbClr val="000000"/>
              </a:solidFill>
              <a:latin typeface="Times New Roman"/>
              <a:ea typeface="Times New Roman"/>
              <a:cs typeface="Times New Roman"/>
              <a:sym typeface="Times New Roman"/>
            </a:endParaRPr>
          </a:p>
          <a:p>
            <a:pPr marL="457200" lvl="0" indent="-349250" algn="l" rtl="0">
              <a:lnSpc>
                <a:spcPct val="150000"/>
              </a:lnSpc>
              <a:spcBef>
                <a:spcPts val="0"/>
              </a:spcBef>
              <a:spcAft>
                <a:spcPts val="0"/>
              </a:spcAft>
              <a:buClr>
                <a:srgbClr val="000000"/>
              </a:buClr>
              <a:buSzPts val="1900"/>
              <a:buFont typeface="Times New Roman"/>
              <a:buChar char="●"/>
            </a:pPr>
            <a:r>
              <a:rPr lang="en-US" sz="1800">
                <a:solidFill>
                  <a:srgbClr val="000000"/>
                </a:solidFill>
                <a:latin typeface="Times New Roman"/>
                <a:ea typeface="Times New Roman"/>
                <a:cs typeface="Times New Roman"/>
                <a:sym typeface="Times New Roman"/>
              </a:rPr>
              <a:t>AICc was 1679.71, significantly lower than what was see for white wine </a:t>
            </a:r>
            <a:endParaRPr sz="1800">
              <a:solidFill>
                <a:srgbClr val="000000"/>
              </a:solidFill>
              <a:latin typeface="Times New Roman"/>
              <a:ea typeface="Times New Roman"/>
              <a:cs typeface="Times New Roman"/>
              <a:sym typeface="Times New Roman"/>
            </a:endParaRPr>
          </a:p>
          <a:p>
            <a:pPr marL="457200" lvl="0" indent="-349250" algn="l" rtl="0">
              <a:lnSpc>
                <a:spcPct val="150000"/>
              </a:lnSpc>
              <a:spcBef>
                <a:spcPts val="0"/>
              </a:spcBef>
              <a:spcAft>
                <a:spcPts val="0"/>
              </a:spcAft>
              <a:buClr>
                <a:srgbClr val="000000"/>
              </a:buClr>
              <a:buSzPts val="1900"/>
              <a:buFont typeface="Times New Roman"/>
              <a:buChar char="●"/>
            </a:pPr>
            <a:r>
              <a:rPr lang="en-US" sz="1800">
                <a:solidFill>
                  <a:srgbClr val="000000"/>
                </a:solidFill>
                <a:latin typeface="Times New Roman"/>
                <a:ea typeface="Times New Roman"/>
                <a:cs typeface="Times New Roman"/>
                <a:sym typeface="Times New Roman"/>
              </a:rPr>
              <a:t>Alcohol content was more significant for red wine </a:t>
            </a:r>
            <a:endParaRPr sz="1800">
              <a:solidFill>
                <a:srgbClr val="000000"/>
              </a:solidFill>
              <a:latin typeface="Times New Roman"/>
              <a:ea typeface="Times New Roman"/>
              <a:cs typeface="Times New Roman"/>
              <a:sym typeface="Times New Roman"/>
            </a:endParaRPr>
          </a:p>
          <a:p>
            <a:pPr marL="457200" lvl="0" indent="0" algn="l" rtl="0">
              <a:lnSpc>
                <a:spcPct val="90000"/>
              </a:lnSpc>
              <a:spcBef>
                <a:spcPts val="1600"/>
              </a:spcBef>
              <a:spcAft>
                <a:spcPts val="0"/>
              </a:spcAft>
              <a:buNone/>
            </a:pPr>
            <a:endParaRPr/>
          </a:p>
          <a:p>
            <a:pPr marL="0" lvl="0" indent="0" algn="l" rtl="0">
              <a:lnSpc>
                <a:spcPct val="90000"/>
              </a:lnSpc>
              <a:spcBef>
                <a:spcPts val="1600"/>
              </a:spcBef>
              <a:spcAft>
                <a:spcPts val="0"/>
              </a:spcAft>
              <a:buNone/>
            </a:pPr>
            <a:endParaRPr/>
          </a:p>
          <a:p>
            <a:pPr marL="0" lvl="0" indent="0" algn="l" rtl="0">
              <a:lnSpc>
                <a:spcPct val="90000"/>
              </a:lnSpc>
              <a:spcBef>
                <a:spcPts val="1600"/>
              </a:spcBef>
              <a:spcAft>
                <a:spcPts val="1600"/>
              </a:spcAft>
              <a:buNone/>
            </a:pPr>
            <a:endParaRPr/>
          </a:p>
        </p:txBody>
      </p:sp>
      <p:pic>
        <p:nvPicPr>
          <p:cNvPr id="123" name="Google Shape;123;g126056196db_0_0"/>
          <p:cNvPicPr preferRelativeResize="0"/>
          <p:nvPr/>
        </p:nvPicPr>
        <p:blipFill>
          <a:blip r:embed="rId3">
            <a:alphaModFix/>
          </a:blip>
          <a:stretch>
            <a:fillRect/>
          </a:stretch>
        </p:blipFill>
        <p:spPr>
          <a:xfrm>
            <a:off x="5869500" y="1690825"/>
            <a:ext cx="5223250" cy="4747651"/>
          </a:xfrm>
          <a:prstGeom prst="rect">
            <a:avLst/>
          </a:prstGeom>
          <a:noFill/>
          <a:ln>
            <a:noFill/>
          </a:ln>
        </p:spPr>
      </p:pic>
      <p:sp>
        <p:nvSpPr>
          <p:cNvPr id="124" name="Google Shape;124;g126056196db_0_0"/>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CC806F"/>
            </a:gs>
            <a:gs pos="100000">
              <a:srgbClr val="824437"/>
            </a:gs>
          </a:gsLst>
          <a:path path="circle">
            <a:fillToRect l="50000" t="50000" r="50000" b="50000"/>
          </a:path>
          <a:tileRect/>
        </a:gradFill>
        <a:effectLst/>
      </p:bgPr>
    </p:bg>
    <p:spTree>
      <p:nvGrpSpPr>
        <p:cNvPr id="1" name="Shape 128"/>
        <p:cNvGrpSpPr/>
        <p:nvPr/>
      </p:nvGrpSpPr>
      <p:grpSpPr>
        <a:xfrm>
          <a:off x="0" y="0"/>
          <a:ext cx="0" cy="0"/>
          <a:chOff x="0" y="0"/>
          <a:chExt cx="0" cy="0"/>
        </a:xfrm>
      </p:grpSpPr>
      <p:sp>
        <p:nvSpPr>
          <p:cNvPr id="129" name="Google Shape;129;gf3eed0c5bd_1_1"/>
          <p:cNvSpPr txBox="1">
            <a:spLocks noGrp="1"/>
          </p:cNvSpPr>
          <p:nvPr>
            <p:ph type="title"/>
          </p:nvPr>
        </p:nvSpPr>
        <p:spPr>
          <a:xfrm>
            <a:off x="838200" y="133875"/>
            <a:ext cx="10515600" cy="10641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solidFill>
                  <a:srgbClr val="000000"/>
                </a:solidFill>
                <a:latin typeface="Times New Roman"/>
                <a:ea typeface="Times New Roman"/>
                <a:cs typeface="Times New Roman"/>
                <a:sym typeface="Times New Roman"/>
              </a:rPr>
              <a:t>White Wine Decision Tree Model</a:t>
            </a:r>
            <a:endParaRPr>
              <a:solidFill>
                <a:srgbClr val="000000"/>
              </a:solidFill>
              <a:latin typeface="Times New Roman"/>
              <a:ea typeface="Times New Roman"/>
              <a:cs typeface="Times New Roman"/>
              <a:sym typeface="Times New Roman"/>
            </a:endParaRPr>
          </a:p>
        </p:txBody>
      </p:sp>
      <p:sp>
        <p:nvSpPr>
          <p:cNvPr id="130" name="Google Shape;130;gf3eed0c5bd_1_1"/>
          <p:cNvSpPr txBox="1">
            <a:spLocks noGrp="1"/>
          </p:cNvSpPr>
          <p:nvPr>
            <p:ph type="body" idx="1"/>
          </p:nvPr>
        </p:nvSpPr>
        <p:spPr>
          <a:xfrm>
            <a:off x="1039900" y="2532451"/>
            <a:ext cx="5181600" cy="4572300"/>
          </a:xfrm>
          <a:prstGeom prst="rect">
            <a:avLst/>
          </a:prstGeom>
          <a:noFill/>
          <a:ln>
            <a:noFill/>
          </a:ln>
        </p:spPr>
        <p:txBody>
          <a:bodyPr spcFirstLastPara="1" wrap="square" lIns="91425" tIns="45700" rIns="91425" bIns="45700" anchor="t" anchorCtr="0">
            <a:normAutofit/>
          </a:bodyPr>
          <a:lstStyle/>
          <a:p>
            <a:pPr marL="457200" lvl="0" indent="-342900" algn="l" rtl="0">
              <a:lnSpc>
                <a:spcPct val="150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Best split for White Wine using partition function was found to be 14.</a:t>
            </a:r>
            <a:endParaRPr sz="1800">
              <a:solidFill>
                <a:srgbClr val="000000"/>
              </a:solidFill>
              <a:latin typeface="Times New Roman"/>
              <a:ea typeface="Times New Roman"/>
              <a:cs typeface="Times New Roman"/>
              <a:sym typeface="Times New Roman"/>
            </a:endParaRPr>
          </a:p>
          <a:p>
            <a:pPr marL="457200" lvl="0" indent="-342900" algn="l" rtl="0">
              <a:lnSpc>
                <a:spcPct val="150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Major Contributors - Alcohol,Volatile acidity, Free Sulfur dioxide, fixed acidity</a:t>
            </a:r>
            <a:endParaRPr sz="1800">
              <a:solidFill>
                <a:srgbClr val="000000"/>
              </a:solidFill>
              <a:latin typeface="Times New Roman"/>
              <a:ea typeface="Times New Roman"/>
              <a:cs typeface="Times New Roman"/>
              <a:sym typeface="Times New Roman"/>
            </a:endParaRPr>
          </a:p>
          <a:p>
            <a:pPr marL="457200" lvl="0" indent="-342900" algn="l" rtl="0">
              <a:lnSpc>
                <a:spcPct val="150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Training</a:t>
            </a:r>
            <a:endParaRPr sz="1800">
              <a:solidFill>
                <a:srgbClr val="000000"/>
              </a:solidFill>
              <a:latin typeface="Times New Roman"/>
              <a:ea typeface="Times New Roman"/>
              <a:cs typeface="Times New Roman"/>
              <a:sym typeface="Times New Roman"/>
            </a:endParaRPr>
          </a:p>
          <a:p>
            <a:pPr marL="914400" lvl="1" indent="-342900" algn="l" rtl="0">
              <a:lnSpc>
                <a:spcPct val="150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R-Square - 0.3543, RASE - 0.4023</a:t>
            </a:r>
            <a:endParaRPr sz="1800">
              <a:solidFill>
                <a:srgbClr val="000000"/>
              </a:solidFill>
              <a:latin typeface="Times New Roman"/>
              <a:ea typeface="Times New Roman"/>
              <a:cs typeface="Times New Roman"/>
              <a:sym typeface="Times New Roman"/>
            </a:endParaRPr>
          </a:p>
          <a:p>
            <a:pPr marL="457200" lvl="0" indent="-342900" algn="l" rtl="0">
              <a:lnSpc>
                <a:spcPct val="150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Validation</a:t>
            </a:r>
            <a:endParaRPr sz="1800">
              <a:solidFill>
                <a:srgbClr val="000000"/>
              </a:solidFill>
              <a:latin typeface="Times New Roman"/>
              <a:ea typeface="Times New Roman"/>
              <a:cs typeface="Times New Roman"/>
              <a:sym typeface="Times New Roman"/>
            </a:endParaRPr>
          </a:p>
          <a:p>
            <a:pPr marL="914400" lvl="1" indent="-342900" algn="l" rtl="0">
              <a:lnSpc>
                <a:spcPct val="150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R-Square - 0.3499, RASE - 0.4034</a:t>
            </a:r>
            <a:endParaRPr sz="1800">
              <a:solidFill>
                <a:srgbClr val="000000"/>
              </a:solidFill>
              <a:latin typeface="Times New Roman"/>
              <a:ea typeface="Times New Roman"/>
              <a:cs typeface="Times New Roman"/>
              <a:sym typeface="Times New Roman"/>
            </a:endParaRPr>
          </a:p>
        </p:txBody>
      </p:sp>
      <p:pic>
        <p:nvPicPr>
          <p:cNvPr id="131" name="Google Shape;131;gf3eed0c5bd_1_1"/>
          <p:cNvPicPr preferRelativeResize="0"/>
          <p:nvPr/>
        </p:nvPicPr>
        <p:blipFill>
          <a:blip r:embed="rId3">
            <a:alphaModFix/>
          </a:blip>
          <a:stretch>
            <a:fillRect/>
          </a:stretch>
        </p:blipFill>
        <p:spPr>
          <a:xfrm>
            <a:off x="6441500" y="1197975"/>
            <a:ext cx="4313049" cy="5294650"/>
          </a:xfrm>
          <a:prstGeom prst="rect">
            <a:avLst/>
          </a:prstGeom>
          <a:noFill/>
          <a:ln>
            <a:noFill/>
          </a:ln>
        </p:spPr>
      </p:pic>
      <p:sp>
        <p:nvSpPr>
          <p:cNvPr id="132" name="Google Shape;132;gf3eed0c5bd_1_1"/>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CC806F"/>
            </a:gs>
            <a:gs pos="100000">
              <a:srgbClr val="824437"/>
            </a:gs>
          </a:gsLst>
          <a:path path="circle">
            <a:fillToRect l="50000" t="50000" r="50000" b="50000"/>
          </a:path>
          <a:tileRect/>
        </a:gradFill>
        <a:effectLst/>
      </p:bgPr>
    </p:bg>
    <p:spTree>
      <p:nvGrpSpPr>
        <p:cNvPr id="1" name="Shape 136"/>
        <p:cNvGrpSpPr/>
        <p:nvPr/>
      </p:nvGrpSpPr>
      <p:grpSpPr>
        <a:xfrm>
          <a:off x="0" y="0"/>
          <a:ext cx="0" cy="0"/>
          <a:chOff x="0" y="0"/>
          <a:chExt cx="0" cy="0"/>
        </a:xfrm>
      </p:grpSpPr>
      <p:sp>
        <p:nvSpPr>
          <p:cNvPr id="137" name="Google Shape;137;p6"/>
          <p:cNvSpPr txBox="1">
            <a:spLocks noGrp="1"/>
          </p:cNvSpPr>
          <p:nvPr>
            <p:ph type="title"/>
          </p:nvPr>
        </p:nvSpPr>
        <p:spPr>
          <a:xfrm>
            <a:off x="838200" y="365125"/>
            <a:ext cx="10515600" cy="1019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solidFill>
                  <a:srgbClr val="000000"/>
                </a:solidFill>
                <a:latin typeface="Times New Roman"/>
                <a:ea typeface="Times New Roman"/>
                <a:cs typeface="Times New Roman"/>
                <a:sym typeface="Times New Roman"/>
              </a:rPr>
              <a:t>Red Wine Decision Tree Model</a:t>
            </a:r>
            <a:endParaRPr>
              <a:solidFill>
                <a:srgbClr val="000000"/>
              </a:solidFill>
              <a:latin typeface="Times New Roman"/>
              <a:ea typeface="Times New Roman"/>
              <a:cs typeface="Times New Roman"/>
              <a:sym typeface="Times New Roman"/>
            </a:endParaRPr>
          </a:p>
        </p:txBody>
      </p:sp>
      <p:sp>
        <p:nvSpPr>
          <p:cNvPr id="138" name="Google Shape;138;p6"/>
          <p:cNvSpPr txBox="1">
            <a:spLocks noGrp="1"/>
          </p:cNvSpPr>
          <p:nvPr>
            <p:ph type="body" idx="1"/>
          </p:nvPr>
        </p:nvSpPr>
        <p:spPr>
          <a:xfrm>
            <a:off x="838200" y="2586226"/>
            <a:ext cx="5181600" cy="4572300"/>
          </a:xfrm>
          <a:prstGeom prst="rect">
            <a:avLst/>
          </a:prstGeom>
          <a:noFill/>
          <a:ln>
            <a:noFill/>
          </a:ln>
        </p:spPr>
        <p:txBody>
          <a:bodyPr spcFirstLastPara="1" wrap="square" lIns="91425" tIns="45700" rIns="91425" bIns="45700" anchor="t" anchorCtr="0">
            <a:normAutofit/>
          </a:bodyPr>
          <a:lstStyle/>
          <a:p>
            <a:pPr marL="457200" lvl="0" indent="-342900" algn="l" rtl="0">
              <a:lnSpc>
                <a:spcPct val="150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Best split for Red Wine using partition function was found to be 7.</a:t>
            </a:r>
            <a:endParaRPr sz="1800">
              <a:solidFill>
                <a:srgbClr val="000000"/>
              </a:solidFill>
              <a:latin typeface="Times New Roman"/>
              <a:ea typeface="Times New Roman"/>
              <a:cs typeface="Times New Roman"/>
              <a:sym typeface="Times New Roman"/>
            </a:endParaRPr>
          </a:p>
          <a:p>
            <a:pPr marL="457200" lvl="0" indent="-342900" algn="l" rtl="0">
              <a:lnSpc>
                <a:spcPct val="150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Major Contributors - Alcohol,Sulphates, Total Sulfur dioxide, fixed acidity</a:t>
            </a:r>
            <a:endParaRPr sz="1800">
              <a:solidFill>
                <a:srgbClr val="000000"/>
              </a:solidFill>
              <a:latin typeface="Times New Roman"/>
              <a:ea typeface="Times New Roman"/>
              <a:cs typeface="Times New Roman"/>
              <a:sym typeface="Times New Roman"/>
            </a:endParaRPr>
          </a:p>
          <a:p>
            <a:pPr marL="457200" lvl="0" indent="-342900" algn="l" rtl="0">
              <a:lnSpc>
                <a:spcPct val="150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Training</a:t>
            </a:r>
            <a:endParaRPr sz="1800">
              <a:solidFill>
                <a:srgbClr val="000000"/>
              </a:solidFill>
              <a:latin typeface="Times New Roman"/>
              <a:ea typeface="Times New Roman"/>
              <a:cs typeface="Times New Roman"/>
              <a:sym typeface="Times New Roman"/>
            </a:endParaRPr>
          </a:p>
          <a:p>
            <a:pPr marL="914400" lvl="1" indent="-342900" algn="l" rtl="0">
              <a:lnSpc>
                <a:spcPct val="150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R-Square - 0.3778, RASE - 0.4175</a:t>
            </a:r>
            <a:endParaRPr sz="1800">
              <a:solidFill>
                <a:srgbClr val="000000"/>
              </a:solidFill>
              <a:latin typeface="Times New Roman"/>
              <a:ea typeface="Times New Roman"/>
              <a:cs typeface="Times New Roman"/>
              <a:sym typeface="Times New Roman"/>
            </a:endParaRPr>
          </a:p>
          <a:p>
            <a:pPr marL="457200" lvl="0" indent="-342900" algn="l" rtl="0">
              <a:lnSpc>
                <a:spcPct val="150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Validation</a:t>
            </a:r>
            <a:endParaRPr sz="1800">
              <a:solidFill>
                <a:srgbClr val="000000"/>
              </a:solidFill>
              <a:latin typeface="Times New Roman"/>
              <a:ea typeface="Times New Roman"/>
              <a:cs typeface="Times New Roman"/>
              <a:sym typeface="Times New Roman"/>
            </a:endParaRPr>
          </a:p>
          <a:p>
            <a:pPr marL="914400" lvl="1" indent="-342900" algn="l" rtl="0">
              <a:lnSpc>
                <a:spcPct val="150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R-Square - 0.3969, RASE - 0.4122</a:t>
            </a:r>
            <a:endParaRPr sz="1800">
              <a:solidFill>
                <a:srgbClr val="000000"/>
              </a:solidFill>
              <a:latin typeface="Times New Roman"/>
              <a:ea typeface="Times New Roman"/>
              <a:cs typeface="Times New Roman"/>
              <a:sym typeface="Times New Roman"/>
            </a:endParaRPr>
          </a:p>
        </p:txBody>
      </p:sp>
      <p:pic>
        <p:nvPicPr>
          <p:cNvPr id="139" name="Google Shape;139;p6"/>
          <p:cNvPicPr preferRelativeResize="0"/>
          <p:nvPr/>
        </p:nvPicPr>
        <p:blipFill>
          <a:blip r:embed="rId3">
            <a:alphaModFix/>
          </a:blip>
          <a:stretch>
            <a:fillRect/>
          </a:stretch>
        </p:blipFill>
        <p:spPr>
          <a:xfrm>
            <a:off x="6105300" y="1254525"/>
            <a:ext cx="4756701" cy="5272450"/>
          </a:xfrm>
          <a:prstGeom prst="rect">
            <a:avLst/>
          </a:prstGeom>
          <a:noFill/>
          <a:ln>
            <a:noFill/>
          </a:ln>
        </p:spPr>
      </p:pic>
      <p:sp>
        <p:nvSpPr>
          <p:cNvPr id="140" name="Google Shape;140;p6"/>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CC806F"/>
            </a:gs>
            <a:gs pos="100000">
              <a:srgbClr val="824437"/>
            </a:gs>
          </a:gsLst>
          <a:path path="circle">
            <a:fillToRect l="50000" t="50000" r="50000" b="50000"/>
          </a:path>
          <a:tileRect/>
        </a:gradFill>
        <a:effectLst/>
      </p:bgPr>
    </p:bg>
    <p:spTree>
      <p:nvGrpSpPr>
        <p:cNvPr id="1" name="Shape 144"/>
        <p:cNvGrpSpPr/>
        <p:nvPr/>
      </p:nvGrpSpPr>
      <p:grpSpPr>
        <a:xfrm>
          <a:off x="0" y="0"/>
          <a:ext cx="0" cy="0"/>
          <a:chOff x="0" y="0"/>
          <a:chExt cx="0" cy="0"/>
        </a:xfrm>
      </p:grpSpPr>
      <p:sp>
        <p:nvSpPr>
          <p:cNvPr id="145" name="Google Shape;145;g12591796177_0_1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solidFill>
                  <a:srgbClr val="000000"/>
                </a:solidFill>
                <a:latin typeface="Times New Roman"/>
                <a:ea typeface="Times New Roman"/>
                <a:cs typeface="Times New Roman"/>
                <a:sym typeface="Times New Roman"/>
              </a:rPr>
              <a:t>White Wine Stepwise Regression</a:t>
            </a:r>
            <a:endParaRPr>
              <a:solidFill>
                <a:srgbClr val="000000"/>
              </a:solidFill>
              <a:latin typeface="Times New Roman"/>
              <a:ea typeface="Times New Roman"/>
              <a:cs typeface="Times New Roman"/>
              <a:sym typeface="Times New Roman"/>
            </a:endParaRPr>
          </a:p>
        </p:txBody>
      </p:sp>
      <p:sp>
        <p:nvSpPr>
          <p:cNvPr id="146" name="Google Shape;146;g12591796177_0_12"/>
          <p:cNvSpPr txBox="1">
            <a:spLocks noGrp="1"/>
          </p:cNvSpPr>
          <p:nvPr>
            <p:ph type="body" idx="1"/>
          </p:nvPr>
        </p:nvSpPr>
        <p:spPr>
          <a:xfrm>
            <a:off x="649950" y="2192375"/>
            <a:ext cx="5181600" cy="4351200"/>
          </a:xfrm>
          <a:prstGeom prst="rect">
            <a:avLst/>
          </a:prstGeom>
          <a:noFill/>
          <a:ln>
            <a:noFill/>
          </a:ln>
        </p:spPr>
        <p:txBody>
          <a:bodyPr spcFirstLastPara="1" wrap="square" lIns="91425" tIns="45700" rIns="91425" bIns="45700" anchor="t" anchorCtr="0">
            <a:normAutofit/>
          </a:bodyPr>
          <a:lstStyle/>
          <a:p>
            <a:pPr marL="457200" lvl="0" indent="-342900" algn="l" rtl="0">
              <a:lnSpc>
                <a:spcPct val="150000"/>
              </a:lnSpc>
              <a:spcBef>
                <a:spcPts val="120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Volatile acidity had the highest LogWorth - 68.470</a:t>
            </a:r>
            <a:endParaRPr sz="1800">
              <a:solidFill>
                <a:srgbClr val="000000"/>
              </a:solidFill>
              <a:latin typeface="Times New Roman"/>
              <a:ea typeface="Times New Roman"/>
              <a:cs typeface="Times New Roman"/>
              <a:sym typeface="Times New Roman"/>
            </a:endParaRPr>
          </a:p>
          <a:p>
            <a:pPr marL="457200" lvl="0" indent="-342900" algn="l" rtl="0">
              <a:lnSpc>
                <a:spcPct val="150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Fixed acidity at the lowest LogWorth - 0.238</a:t>
            </a:r>
            <a:endParaRPr sz="1800">
              <a:solidFill>
                <a:srgbClr val="000000"/>
              </a:solidFill>
              <a:latin typeface="Times New Roman"/>
              <a:ea typeface="Times New Roman"/>
              <a:cs typeface="Times New Roman"/>
              <a:sym typeface="Times New Roman"/>
            </a:endParaRPr>
          </a:p>
          <a:p>
            <a:pPr marL="457200" lvl="0" indent="-342900" algn="l" rtl="0">
              <a:lnSpc>
                <a:spcPct val="150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Volatile acidity had the lowest Pvalue - 0</a:t>
            </a:r>
            <a:endParaRPr sz="1800">
              <a:solidFill>
                <a:srgbClr val="000000"/>
              </a:solidFill>
              <a:latin typeface="Times New Roman"/>
              <a:ea typeface="Times New Roman"/>
              <a:cs typeface="Times New Roman"/>
              <a:sym typeface="Times New Roman"/>
            </a:endParaRPr>
          </a:p>
          <a:p>
            <a:pPr marL="457200" lvl="0" indent="-342900" algn="l" rtl="0">
              <a:lnSpc>
                <a:spcPct val="150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Fixed acidity that had the highest Pvalue - 0.57782</a:t>
            </a:r>
            <a:endParaRPr sz="1800">
              <a:solidFill>
                <a:srgbClr val="000000"/>
              </a:solidFill>
              <a:latin typeface="Times New Roman"/>
              <a:ea typeface="Times New Roman"/>
              <a:cs typeface="Times New Roman"/>
              <a:sym typeface="Times New Roman"/>
            </a:endParaRPr>
          </a:p>
          <a:p>
            <a:pPr marL="457200" lvl="0" indent="-342900" algn="l" rtl="0">
              <a:lnSpc>
                <a:spcPct val="150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Predictive capability with an Rsquare value of 21% </a:t>
            </a:r>
            <a:endParaRPr sz="1800">
              <a:solidFill>
                <a:srgbClr val="000000"/>
              </a:solidFill>
              <a:latin typeface="Times New Roman"/>
              <a:ea typeface="Times New Roman"/>
              <a:cs typeface="Times New Roman"/>
              <a:sym typeface="Times New Roman"/>
            </a:endParaRPr>
          </a:p>
          <a:p>
            <a:pPr marL="457200" lvl="0" indent="-342900" algn="l" rtl="0">
              <a:lnSpc>
                <a:spcPct val="150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White wine had a very high AIC value - 4952.34</a:t>
            </a:r>
            <a:endParaRPr sz="1800">
              <a:solidFill>
                <a:srgbClr val="000000"/>
              </a:solidFill>
              <a:latin typeface="Times New Roman"/>
              <a:ea typeface="Times New Roman"/>
              <a:cs typeface="Times New Roman"/>
              <a:sym typeface="Times New Roman"/>
            </a:endParaRPr>
          </a:p>
          <a:p>
            <a:pPr marL="0" lvl="0" indent="0" algn="l" rtl="0">
              <a:lnSpc>
                <a:spcPct val="115000"/>
              </a:lnSpc>
              <a:spcBef>
                <a:spcPts val="1200"/>
              </a:spcBef>
              <a:spcAft>
                <a:spcPts val="1200"/>
              </a:spcAft>
              <a:buClr>
                <a:schemeClr val="dk1"/>
              </a:buClr>
              <a:buSzPts val="1100"/>
              <a:buFont typeface="Arial"/>
              <a:buNone/>
            </a:pPr>
            <a:endParaRPr sz="1200">
              <a:solidFill>
                <a:srgbClr val="333333"/>
              </a:solidFill>
              <a:highlight>
                <a:srgbClr val="FFFFFF"/>
              </a:highlight>
              <a:latin typeface="Times New Roman"/>
              <a:ea typeface="Times New Roman"/>
              <a:cs typeface="Times New Roman"/>
              <a:sym typeface="Times New Roman"/>
            </a:endParaRPr>
          </a:p>
        </p:txBody>
      </p:sp>
      <p:pic>
        <p:nvPicPr>
          <p:cNvPr id="147" name="Google Shape;147;g12591796177_0_12"/>
          <p:cNvPicPr preferRelativeResize="0"/>
          <p:nvPr/>
        </p:nvPicPr>
        <p:blipFill>
          <a:blip r:embed="rId3">
            <a:alphaModFix/>
          </a:blip>
          <a:stretch>
            <a:fillRect/>
          </a:stretch>
        </p:blipFill>
        <p:spPr>
          <a:xfrm>
            <a:off x="5607775" y="1561075"/>
            <a:ext cx="3291025" cy="3085350"/>
          </a:xfrm>
          <a:prstGeom prst="rect">
            <a:avLst/>
          </a:prstGeom>
          <a:noFill/>
          <a:ln>
            <a:noFill/>
          </a:ln>
        </p:spPr>
      </p:pic>
      <p:pic>
        <p:nvPicPr>
          <p:cNvPr id="148" name="Google Shape;148;g12591796177_0_12"/>
          <p:cNvPicPr preferRelativeResize="0"/>
          <p:nvPr/>
        </p:nvPicPr>
        <p:blipFill>
          <a:blip r:embed="rId4">
            <a:alphaModFix/>
          </a:blip>
          <a:stretch>
            <a:fillRect/>
          </a:stretch>
        </p:blipFill>
        <p:spPr>
          <a:xfrm>
            <a:off x="9141223" y="1561075"/>
            <a:ext cx="2898377" cy="3085350"/>
          </a:xfrm>
          <a:prstGeom prst="rect">
            <a:avLst/>
          </a:prstGeom>
          <a:noFill/>
          <a:ln>
            <a:noFill/>
          </a:ln>
        </p:spPr>
      </p:pic>
      <p:pic>
        <p:nvPicPr>
          <p:cNvPr id="149" name="Google Shape;149;g12591796177_0_12"/>
          <p:cNvPicPr preferRelativeResize="0"/>
          <p:nvPr/>
        </p:nvPicPr>
        <p:blipFill>
          <a:blip r:embed="rId5">
            <a:alphaModFix/>
          </a:blip>
          <a:stretch>
            <a:fillRect/>
          </a:stretch>
        </p:blipFill>
        <p:spPr>
          <a:xfrm>
            <a:off x="6926950" y="4828375"/>
            <a:ext cx="3914200" cy="1809325"/>
          </a:xfrm>
          <a:prstGeom prst="rect">
            <a:avLst/>
          </a:prstGeom>
          <a:noFill/>
          <a:ln>
            <a:noFill/>
          </a:ln>
        </p:spPr>
      </p:pic>
      <p:sp>
        <p:nvSpPr>
          <p:cNvPr id="150" name="Google Shape;150;g12591796177_0_12"/>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CC806F"/>
            </a:gs>
            <a:gs pos="100000">
              <a:srgbClr val="824437"/>
            </a:gs>
          </a:gsLst>
          <a:path path="circle">
            <a:fillToRect l="50000" t="50000" r="50000" b="50000"/>
          </a:path>
          <a:tileRect/>
        </a:gradFill>
        <a:effectLst/>
      </p:bgPr>
    </p:bg>
    <p:spTree>
      <p:nvGrpSpPr>
        <p:cNvPr id="1" name="Shape 154"/>
        <p:cNvGrpSpPr/>
        <p:nvPr/>
      </p:nvGrpSpPr>
      <p:grpSpPr>
        <a:xfrm>
          <a:off x="0" y="0"/>
          <a:ext cx="0" cy="0"/>
          <a:chOff x="0" y="0"/>
          <a:chExt cx="0" cy="0"/>
        </a:xfrm>
      </p:grpSpPr>
      <p:sp>
        <p:nvSpPr>
          <p:cNvPr id="155" name="Google Shape;155;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solidFill>
                  <a:srgbClr val="000000"/>
                </a:solidFill>
                <a:latin typeface="Times New Roman"/>
                <a:ea typeface="Times New Roman"/>
                <a:cs typeface="Times New Roman"/>
                <a:sym typeface="Times New Roman"/>
              </a:rPr>
              <a:t>Red Wine Stepwise Regression</a:t>
            </a:r>
            <a:endParaRPr>
              <a:solidFill>
                <a:srgbClr val="000000"/>
              </a:solidFill>
              <a:latin typeface="Times New Roman"/>
              <a:ea typeface="Times New Roman"/>
              <a:cs typeface="Times New Roman"/>
              <a:sym typeface="Times New Roman"/>
            </a:endParaRPr>
          </a:p>
        </p:txBody>
      </p:sp>
      <p:sp>
        <p:nvSpPr>
          <p:cNvPr id="156" name="Google Shape;156;p7"/>
          <p:cNvSpPr txBox="1">
            <a:spLocks noGrp="1"/>
          </p:cNvSpPr>
          <p:nvPr>
            <p:ph type="body" idx="1"/>
          </p:nvPr>
        </p:nvSpPr>
        <p:spPr>
          <a:xfrm>
            <a:off x="676825" y="1870350"/>
            <a:ext cx="5181600" cy="4351200"/>
          </a:xfrm>
          <a:prstGeom prst="rect">
            <a:avLst/>
          </a:prstGeom>
          <a:noFill/>
          <a:ln>
            <a:noFill/>
          </a:ln>
        </p:spPr>
        <p:txBody>
          <a:bodyPr spcFirstLastPara="1" wrap="square" lIns="91425" tIns="45700" rIns="91425" bIns="45700" anchor="t" anchorCtr="0">
            <a:noAutofit/>
          </a:bodyPr>
          <a:lstStyle/>
          <a:p>
            <a:pPr marL="457200" lvl="0" indent="-342900" algn="l" rtl="0">
              <a:lnSpc>
                <a:spcPct val="150000"/>
              </a:lnSpc>
              <a:spcBef>
                <a:spcPts val="120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Alcohol had the highest LogWorth - 40.255 </a:t>
            </a:r>
            <a:endParaRPr sz="1800">
              <a:solidFill>
                <a:srgbClr val="000000"/>
              </a:solidFill>
              <a:latin typeface="Times New Roman"/>
              <a:ea typeface="Times New Roman"/>
              <a:cs typeface="Times New Roman"/>
              <a:sym typeface="Times New Roman"/>
            </a:endParaRPr>
          </a:p>
          <a:p>
            <a:pPr marL="457200" lvl="0" indent="-342900" algn="l" rtl="0">
              <a:lnSpc>
                <a:spcPct val="150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Free sulfur dioxide had the lowest LogWorth - 2.569 </a:t>
            </a:r>
            <a:endParaRPr sz="1800">
              <a:solidFill>
                <a:srgbClr val="000000"/>
              </a:solidFill>
              <a:latin typeface="Times New Roman"/>
              <a:ea typeface="Times New Roman"/>
              <a:cs typeface="Times New Roman"/>
              <a:sym typeface="Times New Roman"/>
            </a:endParaRPr>
          </a:p>
          <a:p>
            <a:pPr marL="457200" lvl="0" indent="-342900" algn="l" rtl="0">
              <a:lnSpc>
                <a:spcPct val="150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Alcohol having the lowest Pvalue - 0 </a:t>
            </a:r>
            <a:endParaRPr sz="1800">
              <a:solidFill>
                <a:srgbClr val="000000"/>
              </a:solidFill>
              <a:latin typeface="Times New Roman"/>
              <a:ea typeface="Times New Roman"/>
              <a:cs typeface="Times New Roman"/>
              <a:sym typeface="Times New Roman"/>
            </a:endParaRPr>
          </a:p>
          <a:p>
            <a:pPr marL="457200" lvl="0" indent="-342900" algn="l" rtl="0">
              <a:lnSpc>
                <a:spcPct val="150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Free sulfur dioxide with the highest Pvalue - 0.00269 </a:t>
            </a:r>
            <a:endParaRPr sz="1800">
              <a:solidFill>
                <a:srgbClr val="000000"/>
              </a:solidFill>
              <a:latin typeface="Times New Roman"/>
              <a:ea typeface="Times New Roman"/>
              <a:cs typeface="Times New Roman"/>
              <a:sym typeface="Times New Roman"/>
            </a:endParaRPr>
          </a:p>
          <a:p>
            <a:pPr marL="457200" lvl="0" indent="-342900" algn="l" rtl="0">
              <a:lnSpc>
                <a:spcPct val="150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Predictive capability with an  Rsquare value of 24.6% </a:t>
            </a:r>
            <a:endParaRPr sz="1800">
              <a:solidFill>
                <a:srgbClr val="000000"/>
              </a:solidFill>
              <a:latin typeface="Times New Roman"/>
              <a:ea typeface="Times New Roman"/>
              <a:cs typeface="Times New Roman"/>
              <a:sym typeface="Times New Roman"/>
            </a:endParaRPr>
          </a:p>
          <a:p>
            <a:pPr marL="457200" lvl="0" indent="-342900" algn="l" rtl="0">
              <a:lnSpc>
                <a:spcPct val="150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Red wine had a lower AIC of 1678.79 </a:t>
            </a:r>
            <a:endParaRPr sz="1800">
              <a:solidFill>
                <a:srgbClr val="000000"/>
              </a:solidFill>
              <a:latin typeface="Times New Roman"/>
              <a:ea typeface="Times New Roman"/>
              <a:cs typeface="Times New Roman"/>
              <a:sym typeface="Times New Roman"/>
            </a:endParaRPr>
          </a:p>
          <a:p>
            <a:pPr marL="457200" lvl="0" indent="-342900" algn="l" rtl="0">
              <a:lnSpc>
                <a:spcPct val="150000"/>
              </a:lnSpc>
              <a:spcBef>
                <a:spcPts val="0"/>
              </a:spcBef>
              <a:spcAft>
                <a:spcPts val="0"/>
              </a:spcAft>
              <a:buClr>
                <a:srgbClr val="000000"/>
              </a:buClr>
              <a:buSzPts val="1800"/>
              <a:buFont typeface="Times New Roman"/>
              <a:buChar char="●"/>
            </a:pPr>
            <a:r>
              <a:rPr lang="en-US" sz="1800">
                <a:solidFill>
                  <a:srgbClr val="000000"/>
                </a:solidFill>
                <a:latin typeface="Times New Roman"/>
                <a:ea typeface="Times New Roman"/>
                <a:cs typeface="Times New Roman"/>
                <a:sym typeface="Times New Roman"/>
              </a:rPr>
              <a:t>Stepwise regression performed slightly better on the red wine data set </a:t>
            </a:r>
            <a:endParaRPr sz="1800">
              <a:solidFill>
                <a:srgbClr val="000000"/>
              </a:solidFill>
              <a:latin typeface="Times New Roman"/>
              <a:ea typeface="Times New Roman"/>
              <a:cs typeface="Times New Roman"/>
              <a:sym typeface="Times New Roman"/>
            </a:endParaRPr>
          </a:p>
          <a:p>
            <a:pPr marL="0" lvl="0" indent="0" algn="l" rtl="0">
              <a:lnSpc>
                <a:spcPct val="115000"/>
              </a:lnSpc>
              <a:spcBef>
                <a:spcPts val="1200"/>
              </a:spcBef>
              <a:spcAft>
                <a:spcPts val="1200"/>
              </a:spcAft>
              <a:buClr>
                <a:schemeClr val="dk1"/>
              </a:buClr>
              <a:buSzPts val="1100"/>
              <a:buFont typeface="Arial"/>
              <a:buNone/>
            </a:pPr>
            <a:endParaRPr sz="1800">
              <a:solidFill>
                <a:srgbClr val="333333"/>
              </a:solidFill>
              <a:highlight>
                <a:srgbClr val="FFFFFF"/>
              </a:highlight>
              <a:latin typeface="Times New Roman"/>
              <a:ea typeface="Times New Roman"/>
              <a:cs typeface="Times New Roman"/>
              <a:sym typeface="Times New Roman"/>
            </a:endParaRPr>
          </a:p>
        </p:txBody>
      </p:sp>
      <p:pic>
        <p:nvPicPr>
          <p:cNvPr id="157" name="Google Shape;157;p7"/>
          <p:cNvPicPr preferRelativeResize="0"/>
          <p:nvPr/>
        </p:nvPicPr>
        <p:blipFill>
          <a:blip r:embed="rId3">
            <a:alphaModFix/>
          </a:blip>
          <a:stretch>
            <a:fillRect/>
          </a:stretch>
        </p:blipFill>
        <p:spPr>
          <a:xfrm>
            <a:off x="5688275" y="1690689"/>
            <a:ext cx="3327625" cy="2747061"/>
          </a:xfrm>
          <a:prstGeom prst="rect">
            <a:avLst/>
          </a:prstGeom>
          <a:noFill/>
          <a:ln>
            <a:noFill/>
          </a:ln>
        </p:spPr>
      </p:pic>
      <p:pic>
        <p:nvPicPr>
          <p:cNvPr id="158" name="Google Shape;158;p7"/>
          <p:cNvPicPr preferRelativeResize="0"/>
          <p:nvPr/>
        </p:nvPicPr>
        <p:blipFill>
          <a:blip r:embed="rId4">
            <a:alphaModFix/>
          </a:blip>
          <a:stretch>
            <a:fillRect/>
          </a:stretch>
        </p:blipFill>
        <p:spPr>
          <a:xfrm>
            <a:off x="9191022" y="1717775"/>
            <a:ext cx="2687203" cy="2692900"/>
          </a:xfrm>
          <a:prstGeom prst="rect">
            <a:avLst/>
          </a:prstGeom>
          <a:noFill/>
          <a:ln>
            <a:noFill/>
          </a:ln>
        </p:spPr>
      </p:pic>
      <p:pic>
        <p:nvPicPr>
          <p:cNvPr id="159" name="Google Shape;159;p7"/>
          <p:cNvPicPr preferRelativeResize="0"/>
          <p:nvPr/>
        </p:nvPicPr>
        <p:blipFill>
          <a:blip r:embed="rId5">
            <a:alphaModFix/>
          </a:blip>
          <a:stretch>
            <a:fillRect/>
          </a:stretch>
        </p:blipFill>
        <p:spPr>
          <a:xfrm>
            <a:off x="6551775" y="4605325"/>
            <a:ext cx="4264175" cy="1839250"/>
          </a:xfrm>
          <a:prstGeom prst="rect">
            <a:avLst/>
          </a:prstGeom>
          <a:noFill/>
          <a:ln>
            <a:noFill/>
          </a:ln>
        </p:spPr>
      </p:pic>
      <p:sp>
        <p:nvSpPr>
          <p:cNvPr id="160" name="Google Shape;160;p7"/>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CC806F"/>
            </a:gs>
            <a:gs pos="100000">
              <a:srgbClr val="824437"/>
            </a:gs>
          </a:gsLst>
          <a:path path="circle">
            <a:fillToRect l="50000" t="50000" r="50000" b="50000"/>
          </a:path>
          <a:tileRect/>
        </a:gradFill>
        <a:effectLst/>
      </p:bgPr>
    </p:bg>
    <p:spTree>
      <p:nvGrpSpPr>
        <p:cNvPr id="1" name="Shape 164"/>
        <p:cNvGrpSpPr/>
        <p:nvPr/>
      </p:nvGrpSpPr>
      <p:grpSpPr>
        <a:xfrm>
          <a:off x="0" y="0"/>
          <a:ext cx="0" cy="0"/>
          <a:chOff x="0" y="0"/>
          <a:chExt cx="0" cy="0"/>
        </a:xfrm>
      </p:grpSpPr>
      <p:sp>
        <p:nvSpPr>
          <p:cNvPr id="165" name="Google Shape;165;g126056196db_0_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solidFill>
                  <a:srgbClr val="000000"/>
                </a:solidFill>
                <a:latin typeface="Times New Roman"/>
                <a:ea typeface="Times New Roman"/>
                <a:cs typeface="Times New Roman"/>
                <a:sym typeface="Times New Roman"/>
              </a:rPr>
              <a:t>Model Findings</a:t>
            </a:r>
            <a:endParaRPr>
              <a:solidFill>
                <a:srgbClr val="000000"/>
              </a:solidFill>
              <a:latin typeface="Times New Roman"/>
              <a:ea typeface="Times New Roman"/>
              <a:cs typeface="Times New Roman"/>
              <a:sym typeface="Times New Roman"/>
            </a:endParaRPr>
          </a:p>
        </p:txBody>
      </p:sp>
      <p:graphicFrame>
        <p:nvGraphicFramePr>
          <p:cNvPr id="166" name="Google Shape;166;g126056196db_0_8"/>
          <p:cNvGraphicFramePr/>
          <p:nvPr/>
        </p:nvGraphicFramePr>
        <p:xfrm>
          <a:off x="866775" y="1476755"/>
          <a:ext cx="10458450" cy="3071412"/>
        </p:xfrm>
        <a:graphic>
          <a:graphicData uri="http://schemas.openxmlformats.org/drawingml/2006/table">
            <a:tbl>
              <a:tblPr>
                <a:noFill/>
                <a:tableStyleId>{21DC04EB-D83B-4613-826E-A0E6E54E91B3}</a:tableStyleId>
              </a:tblPr>
              <a:tblGrid>
                <a:gridCol w="3236925">
                  <a:extLst>
                    <a:ext uri="{9D8B030D-6E8A-4147-A177-3AD203B41FA5}">
                      <a16:colId xmlns:a16="http://schemas.microsoft.com/office/drawing/2014/main" val="20000"/>
                    </a:ext>
                  </a:extLst>
                </a:gridCol>
                <a:gridCol w="1070800">
                  <a:extLst>
                    <a:ext uri="{9D8B030D-6E8A-4147-A177-3AD203B41FA5}">
                      <a16:colId xmlns:a16="http://schemas.microsoft.com/office/drawing/2014/main" val="20001"/>
                    </a:ext>
                  </a:extLst>
                </a:gridCol>
                <a:gridCol w="1113050">
                  <a:extLst>
                    <a:ext uri="{9D8B030D-6E8A-4147-A177-3AD203B41FA5}">
                      <a16:colId xmlns:a16="http://schemas.microsoft.com/office/drawing/2014/main" val="20002"/>
                    </a:ext>
                  </a:extLst>
                </a:gridCol>
                <a:gridCol w="5037675">
                  <a:extLst>
                    <a:ext uri="{9D8B030D-6E8A-4147-A177-3AD203B41FA5}">
                      <a16:colId xmlns:a16="http://schemas.microsoft.com/office/drawing/2014/main" val="20003"/>
                    </a:ext>
                  </a:extLst>
                </a:gridCol>
              </a:tblGrid>
              <a:tr h="310050">
                <a:tc>
                  <a:txBody>
                    <a:bodyPr/>
                    <a:lstStyle/>
                    <a:p>
                      <a:pPr marL="0" lvl="0" indent="0" algn="l" rtl="0">
                        <a:spcBef>
                          <a:spcPts val="0"/>
                        </a:spcBef>
                        <a:spcAft>
                          <a:spcPts val="0"/>
                        </a:spcAft>
                        <a:buNone/>
                      </a:pPr>
                      <a:r>
                        <a:rPr lang="en-US" sz="1600" b="1">
                          <a:latin typeface="Times New Roman"/>
                          <a:ea typeface="Times New Roman"/>
                          <a:cs typeface="Times New Roman"/>
                          <a:sym typeface="Times New Roman"/>
                        </a:rPr>
                        <a:t>Model Name</a:t>
                      </a:r>
                      <a:endParaRPr sz="1600">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US" sz="1600" b="1">
                          <a:latin typeface="Times New Roman"/>
                          <a:ea typeface="Times New Roman"/>
                          <a:cs typeface="Times New Roman"/>
                          <a:sym typeface="Times New Roman"/>
                        </a:rPr>
                        <a:t>Accuracy</a:t>
                      </a:r>
                      <a:endParaRPr sz="1600" b="1">
                        <a:latin typeface="Times New Roman"/>
                        <a:ea typeface="Times New Roman"/>
                        <a:cs typeface="Times New Roman"/>
                        <a:sym typeface="Times New Roman"/>
                      </a:endParaRPr>
                    </a:p>
                  </a:txBody>
                  <a:tcPr marL="91425" marR="91425" marT="91425" marB="91425"/>
                </a:tc>
                <a:tc>
                  <a:txBody>
                    <a:bodyPr/>
                    <a:lstStyle/>
                    <a:p>
                      <a:pPr marL="0" lvl="0" indent="0" algn="ctr" rtl="0">
                        <a:lnSpc>
                          <a:spcPct val="115000"/>
                        </a:lnSpc>
                        <a:spcBef>
                          <a:spcPts val="0"/>
                        </a:spcBef>
                        <a:spcAft>
                          <a:spcPts val="0"/>
                        </a:spcAft>
                        <a:buNone/>
                      </a:pPr>
                      <a:r>
                        <a:rPr lang="en-US" sz="1600" b="1">
                          <a:latin typeface="Times New Roman"/>
                          <a:ea typeface="Times New Roman"/>
                          <a:cs typeface="Times New Roman"/>
                          <a:sym typeface="Times New Roman"/>
                        </a:rPr>
                        <a:t>RASE</a:t>
                      </a:r>
                      <a:endParaRPr sz="1600" b="1">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US" sz="1600" b="1">
                          <a:latin typeface="Times New Roman"/>
                          <a:ea typeface="Times New Roman"/>
                          <a:cs typeface="Times New Roman"/>
                          <a:sym typeface="Times New Roman"/>
                        </a:rPr>
                        <a:t>Most Important Variables</a:t>
                      </a:r>
                      <a:endParaRPr sz="1600" b="1">
                        <a:latin typeface="Times New Roman"/>
                        <a:ea typeface="Times New Roman"/>
                        <a:cs typeface="Times New Roman"/>
                        <a:sym typeface="Times New Roman"/>
                      </a:endParaRPr>
                    </a:p>
                  </a:txBody>
                  <a:tcPr marL="91425" marR="91425" marT="91425" marB="91425"/>
                </a:tc>
                <a:extLst>
                  <a:ext uri="{0D108BD9-81ED-4DB2-BD59-A6C34878D82A}">
                    <a16:rowId xmlns:a16="http://schemas.microsoft.com/office/drawing/2014/main" val="10000"/>
                  </a:ext>
                </a:extLst>
              </a:tr>
              <a:tr h="310050">
                <a:tc>
                  <a:txBody>
                    <a:bodyPr/>
                    <a:lstStyle/>
                    <a:p>
                      <a:pPr marL="0" lvl="0" indent="0" algn="l" rtl="0">
                        <a:spcBef>
                          <a:spcPts val="0"/>
                        </a:spcBef>
                        <a:spcAft>
                          <a:spcPts val="0"/>
                        </a:spcAft>
                        <a:buNone/>
                      </a:pPr>
                      <a:r>
                        <a:rPr lang="en-US" sz="1600">
                          <a:latin typeface="Times New Roman"/>
                          <a:ea typeface="Times New Roman"/>
                          <a:cs typeface="Times New Roman"/>
                          <a:sym typeface="Times New Roman"/>
                        </a:rPr>
                        <a:t>Logistic Regression - White Wine </a:t>
                      </a:r>
                      <a:endParaRPr sz="1600">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US" sz="1600">
                          <a:latin typeface="Times New Roman"/>
                          <a:ea typeface="Times New Roman"/>
                          <a:cs typeface="Times New Roman"/>
                          <a:sym typeface="Times New Roman"/>
                        </a:rPr>
                        <a:t>21.02%</a:t>
                      </a:r>
                      <a:endParaRPr sz="1600">
                        <a:latin typeface="Times New Roman"/>
                        <a:ea typeface="Times New Roman"/>
                        <a:cs typeface="Times New Roman"/>
                        <a:sym typeface="Times New Roman"/>
                      </a:endParaRPr>
                    </a:p>
                  </a:txBody>
                  <a:tcPr marL="91425" marR="91425" marT="91425" marB="91425"/>
                </a:tc>
                <a:tc>
                  <a:txBody>
                    <a:bodyPr/>
                    <a:lstStyle/>
                    <a:p>
                      <a:pPr marL="0" lvl="0" indent="0" algn="r" rtl="0">
                        <a:spcBef>
                          <a:spcPts val="0"/>
                        </a:spcBef>
                        <a:spcAft>
                          <a:spcPts val="0"/>
                        </a:spcAft>
                        <a:buNone/>
                      </a:pPr>
                      <a:r>
                        <a:rPr lang="en-US" sz="1600">
                          <a:latin typeface="Times New Roman"/>
                          <a:ea typeface="Times New Roman"/>
                          <a:cs typeface="Times New Roman"/>
                          <a:sym typeface="Times New Roman"/>
                        </a:rPr>
                        <a:t>0.4163</a:t>
                      </a:r>
                      <a:endParaRPr sz="1600">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US" sz="1600">
                          <a:latin typeface="Times New Roman"/>
                          <a:ea typeface="Times New Roman"/>
                          <a:cs typeface="Times New Roman"/>
                          <a:sym typeface="Times New Roman"/>
                        </a:rPr>
                        <a:t>volatile acidity, alcohol, residual sugar, density</a:t>
                      </a:r>
                      <a:endParaRPr sz="1600">
                        <a:latin typeface="Times New Roman"/>
                        <a:ea typeface="Times New Roman"/>
                        <a:cs typeface="Times New Roman"/>
                        <a:sym typeface="Times New Roman"/>
                      </a:endParaRPr>
                    </a:p>
                  </a:txBody>
                  <a:tcPr marL="91425" marR="91425" marT="91425" marB="91425"/>
                </a:tc>
                <a:extLst>
                  <a:ext uri="{0D108BD9-81ED-4DB2-BD59-A6C34878D82A}">
                    <a16:rowId xmlns:a16="http://schemas.microsoft.com/office/drawing/2014/main" val="10001"/>
                  </a:ext>
                </a:extLst>
              </a:tr>
              <a:tr h="310050">
                <a:tc>
                  <a:txBody>
                    <a:bodyPr/>
                    <a:lstStyle/>
                    <a:p>
                      <a:pPr marL="0" lvl="0" indent="0" algn="l" rtl="0">
                        <a:spcBef>
                          <a:spcPts val="0"/>
                        </a:spcBef>
                        <a:spcAft>
                          <a:spcPts val="0"/>
                        </a:spcAft>
                        <a:buNone/>
                      </a:pPr>
                      <a:r>
                        <a:rPr lang="en-US" sz="1600">
                          <a:latin typeface="Times New Roman"/>
                          <a:ea typeface="Times New Roman"/>
                          <a:cs typeface="Times New Roman"/>
                          <a:sym typeface="Times New Roman"/>
                        </a:rPr>
                        <a:t>Logistic Regression - Red Wine </a:t>
                      </a:r>
                      <a:endParaRPr sz="1600">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US" sz="1600">
                          <a:latin typeface="Times New Roman"/>
                          <a:ea typeface="Times New Roman"/>
                          <a:cs typeface="Times New Roman"/>
                          <a:sym typeface="Times New Roman"/>
                        </a:rPr>
                        <a:t>24.96%</a:t>
                      </a:r>
                      <a:endParaRPr sz="1600">
                        <a:latin typeface="Times New Roman"/>
                        <a:ea typeface="Times New Roman"/>
                        <a:cs typeface="Times New Roman"/>
                        <a:sym typeface="Times New Roman"/>
                      </a:endParaRPr>
                    </a:p>
                  </a:txBody>
                  <a:tcPr marL="91425" marR="91425" marT="91425" marB="91425"/>
                </a:tc>
                <a:tc>
                  <a:txBody>
                    <a:bodyPr/>
                    <a:lstStyle/>
                    <a:p>
                      <a:pPr marL="0" lvl="0" indent="0" algn="r" rtl="0">
                        <a:lnSpc>
                          <a:spcPct val="115000"/>
                        </a:lnSpc>
                        <a:spcBef>
                          <a:spcPts val="0"/>
                        </a:spcBef>
                        <a:spcAft>
                          <a:spcPts val="0"/>
                        </a:spcAft>
                        <a:buNone/>
                      </a:pPr>
                      <a:r>
                        <a:rPr lang="en-US" sz="1600">
                          <a:latin typeface="Times New Roman"/>
                          <a:ea typeface="Times New Roman"/>
                          <a:cs typeface="Times New Roman"/>
                          <a:sym typeface="Times New Roman"/>
                        </a:rPr>
                        <a:t>0.4147</a:t>
                      </a:r>
                      <a:endParaRPr sz="1600">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US" sz="1600">
                          <a:latin typeface="Times New Roman"/>
                          <a:ea typeface="Times New Roman"/>
                          <a:cs typeface="Times New Roman"/>
                          <a:sym typeface="Times New Roman"/>
                        </a:rPr>
                        <a:t>alcohol, volatile acidity, sulphate, total sulfur dioxide</a:t>
                      </a:r>
                      <a:endParaRPr sz="1600">
                        <a:latin typeface="Times New Roman"/>
                        <a:ea typeface="Times New Roman"/>
                        <a:cs typeface="Times New Roman"/>
                        <a:sym typeface="Times New Roman"/>
                      </a:endParaRPr>
                    </a:p>
                  </a:txBody>
                  <a:tcPr marL="91425" marR="91425" marT="91425" marB="91425"/>
                </a:tc>
                <a:extLst>
                  <a:ext uri="{0D108BD9-81ED-4DB2-BD59-A6C34878D82A}">
                    <a16:rowId xmlns:a16="http://schemas.microsoft.com/office/drawing/2014/main" val="10002"/>
                  </a:ext>
                </a:extLst>
              </a:tr>
              <a:tr h="310050">
                <a:tc>
                  <a:txBody>
                    <a:bodyPr/>
                    <a:lstStyle/>
                    <a:p>
                      <a:pPr marL="0" lvl="0" indent="0" algn="l" rtl="0">
                        <a:spcBef>
                          <a:spcPts val="0"/>
                        </a:spcBef>
                        <a:spcAft>
                          <a:spcPts val="0"/>
                        </a:spcAft>
                        <a:buNone/>
                      </a:pPr>
                      <a:r>
                        <a:rPr lang="en-US" sz="1600">
                          <a:latin typeface="Times New Roman"/>
                          <a:ea typeface="Times New Roman"/>
                          <a:cs typeface="Times New Roman"/>
                          <a:sym typeface="Times New Roman"/>
                        </a:rPr>
                        <a:t>Decision Tree Model - White Wine</a:t>
                      </a:r>
                      <a:endParaRPr sz="1600">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US" sz="1600">
                          <a:latin typeface="Times New Roman"/>
                          <a:ea typeface="Times New Roman"/>
                          <a:cs typeface="Times New Roman"/>
                          <a:sym typeface="Times New Roman"/>
                        </a:rPr>
                        <a:t>34.99%</a:t>
                      </a:r>
                      <a:endParaRPr sz="1600">
                        <a:latin typeface="Times New Roman"/>
                        <a:ea typeface="Times New Roman"/>
                        <a:cs typeface="Times New Roman"/>
                        <a:sym typeface="Times New Roman"/>
                      </a:endParaRPr>
                    </a:p>
                  </a:txBody>
                  <a:tcPr marL="91425" marR="91425" marT="91425" marB="91425"/>
                </a:tc>
                <a:tc>
                  <a:txBody>
                    <a:bodyPr/>
                    <a:lstStyle/>
                    <a:p>
                      <a:pPr marL="0" marR="0" lvl="0" indent="0" algn="r" rtl="0">
                        <a:lnSpc>
                          <a:spcPct val="115000"/>
                        </a:lnSpc>
                        <a:spcBef>
                          <a:spcPts val="0"/>
                        </a:spcBef>
                        <a:spcAft>
                          <a:spcPts val="0"/>
                        </a:spcAft>
                        <a:buNone/>
                      </a:pPr>
                      <a:r>
                        <a:rPr lang="en-US" sz="1600">
                          <a:latin typeface="Times New Roman"/>
                          <a:ea typeface="Times New Roman"/>
                          <a:cs typeface="Times New Roman"/>
                          <a:sym typeface="Times New Roman"/>
                        </a:rPr>
                        <a:t>0.4023</a:t>
                      </a:r>
                      <a:endParaRPr sz="1600">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US" sz="1600">
                          <a:latin typeface="Times New Roman"/>
                          <a:ea typeface="Times New Roman"/>
                          <a:cs typeface="Times New Roman"/>
                          <a:sym typeface="Times New Roman"/>
                        </a:rPr>
                        <a:t>alcohol, volatile acidity, free sulfur dioxide, fixed acidity</a:t>
                      </a:r>
                      <a:endParaRPr sz="1600">
                        <a:latin typeface="Times New Roman"/>
                        <a:ea typeface="Times New Roman"/>
                        <a:cs typeface="Times New Roman"/>
                        <a:sym typeface="Times New Roman"/>
                      </a:endParaRPr>
                    </a:p>
                  </a:txBody>
                  <a:tcPr marL="91425" marR="91425" marT="91425" marB="91425"/>
                </a:tc>
                <a:extLst>
                  <a:ext uri="{0D108BD9-81ED-4DB2-BD59-A6C34878D82A}">
                    <a16:rowId xmlns:a16="http://schemas.microsoft.com/office/drawing/2014/main" val="10003"/>
                  </a:ext>
                </a:extLst>
              </a:tr>
              <a:tr h="310050">
                <a:tc>
                  <a:txBody>
                    <a:bodyPr/>
                    <a:lstStyle/>
                    <a:p>
                      <a:pPr marL="0" lvl="0" indent="0" algn="l" rtl="0">
                        <a:spcBef>
                          <a:spcPts val="0"/>
                        </a:spcBef>
                        <a:spcAft>
                          <a:spcPts val="0"/>
                        </a:spcAft>
                        <a:buNone/>
                      </a:pPr>
                      <a:r>
                        <a:rPr lang="en-US" sz="1600">
                          <a:latin typeface="Times New Roman"/>
                          <a:ea typeface="Times New Roman"/>
                          <a:cs typeface="Times New Roman"/>
                          <a:sym typeface="Times New Roman"/>
                        </a:rPr>
                        <a:t>Decision Tree Model - Red Wine</a:t>
                      </a:r>
                      <a:endParaRPr sz="1600">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US" sz="1600">
                          <a:latin typeface="Times New Roman"/>
                          <a:ea typeface="Times New Roman"/>
                          <a:cs typeface="Times New Roman"/>
                          <a:sym typeface="Times New Roman"/>
                        </a:rPr>
                        <a:t>39.69%</a:t>
                      </a:r>
                      <a:endParaRPr sz="1600">
                        <a:latin typeface="Times New Roman"/>
                        <a:ea typeface="Times New Roman"/>
                        <a:cs typeface="Times New Roman"/>
                        <a:sym typeface="Times New Roman"/>
                      </a:endParaRPr>
                    </a:p>
                  </a:txBody>
                  <a:tcPr marL="91425" marR="91425" marT="91425" marB="91425"/>
                </a:tc>
                <a:tc>
                  <a:txBody>
                    <a:bodyPr/>
                    <a:lstStyle/>
                    <a:p>
                      <a:pPr marL="0" marR="0" lvl="0" indent="0" algn="r" rtl="0">
                        <a:lnSpc>
                          <a:spcPct val="115000"/>
                        </a:lnSpc>
                        <a:spcBef>
                          <a:spcPts val="0"/>
                        </a:spcBef>
                        <a:spcAft>
                          <a:spcPts val="0"/>
                        </a:spcAft>
                        <a:buNone/>
                      </a:pPr>
                      <a:r>
                        <a:rPr lang="en-US" sz="1600">
                          <a:latin typeface="Times New Roman"/>
                          <a:ea typeface="Times New Roman"/>
                          <a:cs typeface="Times New Roman"/>
                          <a:sym typeface="Times New Roman"/>
                        </a:rPr>
                        <a:t>0.4175</a:t>
                      </a:r>
                      <a:endParaRPr sz="1600">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US" sz="1600">
                          <a:latin typeface="Times New Roman"/>
                          <a:ea typeface="Times New Roman"/>
                          <a:cs typeface="Times New Roman"/>
                          <a:sym typeface="Times New Roman"/>
                        </a:rPr>
                        <a:t>alcohol, sulphate, total sulfur dioxide, fixed acidity</a:t>
                      </a:r>
                      <a:endParaRPr sz="1600">
                        <a:latin typeface="Times New Roman"/>
                        <a:ea typeface="Times New Roman"/>
                        <a:cs typeface="Times New Roman"/>
                        <a:sym typeface="Times New Roman"/>
                      </a:endParaRPr>
                    </a:p>
                  </a:txBody>
                  <a:tcPr marL="91425" marR="91425" marT="91425" marB="91425"/>
                </a:tc>
                <a:extLst>
                  <a:ext uri="{0D108BD9-81ED-4DB2-BD59-A6C34878D82A}">
                    <a16:rowId xmlns:a16="http://schemas.microsoft.com/office/drawing/2014/main" val="10004"/>
                  </a:ext>
                </a:extLst>
              </a:tr>
              <a:tr h="310050">
                <a:tc>
                  <a:txBody>
                    <a:bodyPr/>
                    <a:lstStyle/>
                    <a:p>
                      <a:pPr marL="0" lvl="0" indent="0" algn="l" rtl="0">
                        <a:spcBef>
                          <a:spcPts val="0"/>
                        </a:spcBef>
                        <a:spcAft>
                          <a:spcPts val="0"/>
                        </a:spcAft>
                        <a:buNone/>
                      </a:pPr>
                      <a:r>
                        <a:rPr lang="en-US" sz="1600">
                          <a:latin typeface="Times New Roman"/>
                          <a:ea typeface="Times New Roman"/>
                          <a:cs typeface="Times New Roman"/>
                          <a:sym typeface="Times New Roman"/>
                        </a:rPr>
                        <a:t>Stepwise Regression - White Wine </a:t>
                      </a:r>
                      <a:endParaRPr sz="1600">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US" sz="1600">
                          <a:latin typeface="Times New Roman"/>
                          <a:ea typeface="Times New Roman"/>
                          <a:cs typeface="Times New Roman"/>
                          <a:sym typeface="Times New Roman"/>
                        </a:rPr>
                        <a:t>20.99%</a:t>
                      </a:r>
                      <a:endParaRPr sz="1600">
                        <a:latin typeface="Times New Roman"/>
                        <a:ea typeface="Times New Roman"/>
                        <a:cs typeface="Times New Roman"/>
                        <a:sym typeface="Times New Roman"/>
                      </a:endParaRPr>
                    </a:p>
                  </a:txBody>
                  <a:tcPr marL="91425" marR="91425" marT="91425" marB="91425"/>
                </a:tc>
                <a:tc>
                  <a:txBody>
                    <a:bodyPr/>
                    <a:lstStyle/>
                    <a:p>
                      <a:pPr marL="0" marR="0" lvl="0" indent="0" algn="r" rtl="0">
                        <a:lnSpc>
                          <a:spcPct val="115000"/>
                        </a:lnSpc>
                        <a:spcBef>
                          <a:spcPts val="0"/>
                        </a:spcBef>
                        <a:spcAft>
                          <a:spcPts val="0"/>
                        </a:spcAft>
                        <a:buNone/>
                      </a:pPr>
                      <a:r>
                        <a:rPr lang="en-US" sz="1600">
                          <a:latin typeface="Times New Roman"/>
                          <a:ea typeface="Times New Roman"/>
                          <a:cs typeface="Times New Roman"/>
                          <a:sym typeface="Times New Roman"/>
                        </a:rPr>
                        <a:t>0.4087</a:t>
                      </a:r>
                      <a:endParaRPr sz="1600">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US" sz="1600">
                          <a:latin typeface="Times New Roman"/>
                          <a:ea typeface="Times New Roman"/>
                          <a:cs typeface="Times New Roman"/>
                          <a:sym typeface="Times New Roman"/>
                        </a:rPr>
                        <a:t>volatile acidity, alcohol, residual sugar, sulphate </a:t>
                      </a:r>
                      <a:endParaRPr sz="1600">
                        <a:latin typeface="Times New Roman"/>
                        <a:ea typeface="Times New Roman"/>
                        <a:cs typeface="Times New Roman"/>
                        <a:sym typeface="Times New Roman"/>
                      </a:endParaRPr>
                    </a:p>
                  </a:txBody>
                  <a:tcPr marL="91425" marR="91425" marT="91425" marB="91425"/>
                </a:tc>
                <a:extLst>
                  <a:ext uri="{0D108BD9-81ED-4DB2-BD59-A6C34878D82A}">
                    <a16:rowId xmlns:a16="http://schemas.microsoft.com/office/drawing/2014/main" val="10005"/>
                  </a:ext>
                </a:extLst>
              </a:tr>
              <a:tr h="310050">
                <a:tc>
                  <a:txBody>
                    <a:bodyPr/>
                    <a:lstStyle/>
                    <a:p>
                      <a:pPr marL="0" lvl="0" indent="0" algn="l" rtl="0">
                        <a:spcBef>
                          <a:spcPts val="0"/>
                        </a:spcBef>
                        <a:spcAft>
                          <a:spcPts val="0"/>
                        </a:spcAft>
                        <a:buNone/>
                      </a:pPr>
                      <a:r>
                        <a:rPr lang="en-US" sz="1600">
                          <a:latin typeface="Times New Roman"/>
                          <a:ea typeface="Times New Roman"/>
                          <a:cs typeface="Times New Roman"/>
                          <a:sym typeface="Times New Roman"/>
                        </a:rPr>
                        <a:t>Stepwise Regression - Red Wine </a:t>
                      </a:r>
                      <a:endParaRPr sz="1600">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US" sz="1600">
                          <a:latin typeface="Times New Roman"/>
                          <a:ea typeface="Times New Roman"/>
                          <a:cs typeface="Times New Roman"/>
                          <a:sym typeface="Times New Roman"/>
                        </a:rPr>
                        <a:t>24.64%</a:t>
                      </a:r>
                      <a:endParaRPr sz="1600">
                        <a:latin typeface="Times New Roman"/>
                        <a:ea typeface="Times New Roman"/>
                        <a:cs typeface="Times New Roman"/>
                        <a:sym typeface="Times New Roman"/>
                      </a:endParaRPr>
                    </a:p>
                  </a:txBody>
                  <a:tcPr marL="91425" marR="91425" marT="91425" marB="91425"/>
                </a:tc>
                <a:tc>
                  <a:txBody>
                    <a:bodyPr/>
                    <a:lstStyle/>
                    <a:p>
                      <a:pPr marL="0" marR="0" lvl="0" indent="0" algn="r" rtl="0">
                        <a:lnSpc>
                          <a:spcPct val="115000"/>
                        </a:lnSpc>
                        <a:spcBef>
                          <a:spcPts val="0"/>
                        </a:spcBef>
                        <a:spcAft>
                          <a:spcPts val="0"/>
                        </a:spcAft>
                        <a:buNone/>
                      </a:pPr>
                      <a:r>
                        <a:rPr lang="en-US" sz="1600">
                          <a:latin typeface="Times New Roman"/>
                          <a:ea typeface="Times New Roman"/>
                          <a:cs typeface="Times New Roman"/>
                          <a:sym typeface="Times New Roman"/>
                        </a:rPr>
                        <a:t>0.4163</a:t>
                      </a:r>
                      <a:endParaRPr sz="1600">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US" sz="1600">
                          <a:latin typeface="Times New Roman"/>
                          <a:ea typeface="Times New Roman"/>
                          <a:cs typeface="Times New Roman"/>
                          <a:sym typeface="Times New Roman"/>
                        </a:rPr>
                        <a:t>alcohol, volatile acidity, total sulfur dioxide, sulphate </a:t>
                      </a:r>
                      <a:endParaRPr sz="1600">
                        <a:latin typeface="Times New Roman"/>
                        <a:ea typeface="Times New Roman"/>
                        <a:cs typeface="Times New Roman"/>
                        <a:sym typeface="Times New Roman"/>
                      </a:endParaRPr>
                    </a:p>
                  </a:txBody>
                  <a:tcPr marL="91425" marR="91425" marT="91425" marB="91425"/>
                </a:tc>
                <a:extLst>
                  <a:ext uri="{0D108BD9-81ED-4DB2-BD59-A6C34878D82A}">
                    <a16:rowId xmlns:a16="http://schemas.microsoft.com/office/drawing/2014/main" val="10006"/>
                  </a:ext>
                </a:extLst>
              </a:tr>
            </a:tbl>
          </a:graphicData>
        </a:graphic>
      </p:graphicFrame>
      <p:sp>
        <p:nvSpPr>
          <p:cNvPr id="167" name="Google Shape;167;g126056196db_0_8"/>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rgbClr val="000000"/>
              </a:buClr>
              <a:buFont typeface="Arial"/>
              <a:buNone/>
            </a:pPr>
            <a:fld id="{00000000-1234-1234-1234-123412341234}" type="slidenum">
              <a:rPr lang="en-US"/>
              <a:t>11</a:t>
            </a:fld>
            <a:endParaRPr/>
          </a:p>
        </p:txBody>
      </p:sp>
      <p:sp>
        <p:nvSpPr>
          <p:cNvPr id="168" name="Google Shape;168;g126056196db_0_8"/>
          <p:cNvSpPr txBox="1"/>
          <p:nvPr/>
        </p:nvSpPr>
        <p:spPr>
          <a:xfrm>
            <a:off x="858750" y="4632475"/>
            <a:ext cx="5721000" cy="19395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en-US" sz="1600" b="1">
                <a:latin typeface="Roboto"/>
                <a:ea typeface="Roboto"/>
                <a:cs typeface="Roboto"/>
                <a:sym typeface="Roboto"/>
              </a:rPr>
              <a:t>Results :</a:t>
            </a:r>
            <a:endParaRPr sz="1600" b="1">
              <a:latin typeface="Roboto"/>
              <a:ea typeface="Roboto"/>
              <a:cs typeface="Roboto"/>
              <a:sym typeface="Roboto"/>
            </a:endParaRPr>
          </a:p>
          <a:p>
            <a:pPr marL="457200" lvl="0" indent="-317500" algn="l" rtl="0">
              <a:lnSpc>
                <a:spcPct val="100000"/>
              </a:lnSpc>
              <a:spcBef>
                <a:spcPts val="0"/>
              </a:spcBef>
              <a:spcAft>
                <a:spcPts val="0"/>
              </a:spcAft>
              <a:buSzPts val="1400"/>
              <a:buFont typeface="Times New Roman"/>
              <a:buChar char="●"/>
            </a:pPr>
            <a:r>
              <a:rPr lang="en-US">
                <a:latin typeface="Times New Roman"/>
                <a:ea typeface="Times New Roman"/>
                <a:cs typeface="Times New Roman"/>
                <a:sym typeface="Times New Roman"/>
              </a:rPr>
              <a:t>Which variables affect the quality of red wine?</a:t>
            </a:r>
            <a:endParaRPr>
              <a:latin typeface="Times New Roman"/>
              <a:ea typeface="Times New Roman"/>
              <a:cs typeface="Times New Roman"/>
              <a:sym typeface="Times New Roman"/>
            </a:endParaRPr>
          </a:p>
          <a:p>
            <a:pPr marL="914400" lvl="1" indent="-317500" algn="l" rtl="0">
              <a:lnSpc>
                <a:spcPct val="100000"/>
              </a:lnSpc>
              <a:spcBef>
                <a:spcPts val="0"/>
              </a:spcBef>
              <a:spcAft>
                <a:spcPts val="0"/>
              </a:spcAft>
              <a:buClr>
                <a:srgbClr val="EFEFEF"/>
              </a:buClr>
              <a:buSzPts val="1400"/>
              <a:buFont typeface="Times New Roman"/>
              <a:buChar char="○"/>
            </a:pPr>
            <a:r>
              <a:rPr lang="en-US">
                <a:solidFill>
                  <a:srgbClr val="EFEFEF"/>
                </a:solidFill>
                <a:latin typeface="Times New Roman"/>
                <a:ea typeface="Times New Roman"/>
                <a:cs typeface="Times New Roman"/>
                <a:sym typeface="Times New Roman"/>
              </a:rPr>
              <a:t>Response: Alcohol, volatile acidity, sulphate, total sulfur dioxide.</a:t>
            </a:r>
            <a:endParaRPr>
              <a:solidFill>
                <a:srgbClr val="EFEFEF"/>
              </a:solidFill>
              <a:latin typeface="Times New Roman"/>
              <a:ea typeface="Times New Roman"/>
              <a:cs typeface="Times New Roman"/>
              <a:sym typeface="Times New Roman"/>
            </a:endParaRPr>
          </a:p>
          <a:p>
            <a:pPr marL="457200" lvl="0" indent="0" algn="l" rtl="0">
              <a:lnSpc>
                <a:spcPct val="100000"/>
              </a:lnSpc>
              <a:spcBef>
                <a:spcPts val="0"/>
              </a:spcBef>
              <a:spcAft>
                <a:spcPts val="0"/>
              </a:spcAft>
              <a:buNone/>
            </a:pPr>
            <a:endParaRPr>
              <a:latin typeface="Times New Roman"/>
              <a:ea typeface="Times New Roman"/>
              <a:cs typeface="Times New Roman"/>
              <a:sym typeface="Times New Roman"/>
            </a:endParaRPr>
          </a:p>
          <a:p>
            <a:pPr marL="457200" lvl="0" indent="-317500" algn="l" rtl="0">
              <a:lnSpc>
                <a:spcPct val="100000"/>
              </a:lnSpc>
              <a:spcBef>
                <a:spcPts val="0"/>
              </a:spcBef>
              <a:spcAft>
                <a:spcPts val="0"/>
              </a:spcAft>
              <a:buSzPts val="1400"/>
              <a:buFont typeface="Times New Roman"/>
              <a:buChar char="●"/>
            </a:pPr>
            <a:r>
              <a:rPr lang="en-US">
                <a:latin typeface="Times New Roman"/>
                <a:ea typeface="Times New Roman"/>
                <a:cs typeface="Times New Roman"/>
                <a:sym typeface="Times New Roman"/>
              </a:rPr>
              <a:t>Which variable affects the quality of white wine?	 </a:t>
            </a:r>
            <a:endParaRPr>
              <a:latin typeface="Times New Roman"/>
              <a:ea typeface="Times New Roman"/>
              <a:cs typeface="Times New Roman"/>
              <a:sym typeface="Times New Roman"/>
            </a:endParaRPr>
          </a:p>
          <a:p>
            <a:pPr marL="914400" lvl="1" indent="-317500" algn="l" rtl="0">
              <a:lnSpc>
                <a:spcPct val="100000"/>
              </a:lnSpc>
              <a:spcBef>
                <a:spcPts val="0"/>
              </a:spcBef>
              <a:spcAft>
                <a:spcPts val="0"/>
              </a:spcAft>
              <a:buClr>
                <a:srgbClr val="EFEFEF"/>
              </a:buClr>
              <a:buSzPts val="1400"/>
              <a:buFont typeface="Times New Roman"/>
              <a:buChar char="○"/>
            </a:pPr>
            <a:r>
              <a:rPr lang="en-US">
                <a:solidFill>
                  <a:srgbClr val="EFEFEF"/>
                </a:solidFill>
                <a:latin typeface="Times New Roman"/>
                <a:ea typeface="Times New Roman"/>
                <a:cs typeface="Times New Roman"/>
                <a:sym typeface="Times New Roman"/>
              </a:rPr>
              <a:t>Response: Volatile acidity, alcohol, residual sugar.</a:t>
            </a:r>
            <a:endParaRPr b="1">
              <a:latin typeface="Roboto"/>
              <a:ea typeface="Roboto"/>
              <a:cs typeface="Roboto"/>
              <a:sym typeface="Roboto"/>
            </a:endParaRPr>
          </a:p>
          <a:p>
            <a:pPr marL="0" lvl="0" indent="0" algn="l" rtl="0">
              <a:spcBef>
                <a:spcPts val="0"/>
              </a:spcBef>
              <a:spcAft>
                <a:spcPts val="0"/>
              </a:spcAft>
              <a:buNone/>
            </a:pPr>
            <a:endParaRPr b="1">
              <a:latin typeface="Roboto"/>
              <a:ea typeface="Roboto"/>
              <a:cs typeface="Roboto"/>
              <a:sym typeface="Roboto"/>
            </a:endParaRPr>
          </a:p>
        </p:txBody>
      </p:sp>
      <p:sp>
        <p:nvSpPr>
          <p:cNvPr id="169" name="Google Shape;169;g126056196db_0_8"/>
          <p:cNvSpPr txBox="1"/>
          <p:nvPr/>
        </p:nvSpPr>
        <p:spPr>
          <a:xfrm>
            <a:off x="6144225" y="4755625"/>
            <a:ext cx="5181000" cy="1908600"/>
          </a:xfrm>
          <a:prstGeom prst="rect">
            <a:avLst/>
          </a:prstGeom>
          <a:noFill/>
          <a:ln>
            <a:noFill/>
          </a:ln>
        </p:spPr>
        <p:txBody>
          <a:bodyPr spcFirstLastPara="1" wrap="square" lIns="91425" tIns="91425" rIns="91425" bIns="91425" anchor="t" anchorCtr="0">
            <a:spAutoFit/>
          </a:bodyPr>
          <a:lstStyle/>
          <a:p>
            <a:pPr marL="457200" marR="0" lvl="0" indent="-317500" algn="l" rtl="0">
              <a:lnSpc>
                <a:spcPct val="100000"/>
              </a:lnSpc>
              <a:spcBef>
                <a:spcPts val="0"/>
              </a:spcBef>
              <a:spcAft>
                <a:spcPts val="0"/>
              </a:spcAft>
              <a:buSzPts val="1400"/>
              <a:buFont typeface="Times New Roman"/>
              <a:buChar char="●"/>
            </a:pPr>
            <a:r>
              <a:rPr lang="en-US">
                <a:latin typeface="Times New Roman"/>
                <a:ea typeface="Times New Roman"/>
                <a:cs typeface="Times New Roman"/>
                <a:sym typeface="Times New Roman"/>
              </a:rPr>
              <a:t>How does alcohol levels affect the quality of wine?</a:t>
            </a:r>
            <a:endParaRPr>
              <a:latin typeface="Times New Roman"/>
              <a:ea typeface="Times New Roman"/>
              <a:cs typeface="Times New Roman"/>
              <a:sym typeface="Times New Roman"/>
            </a:endParaRPr>
          </a:p>
          <a:p>
            <a:pPr marL="914400" marR="0" lvl="1" indent="-317500" algn="l" rtl="0">
              <a:lnSpc>
                <a:spcPct val="100000"/>
              </a:lnSpc>
              <a:spcBef>
                <a:spcPts val="0"/>
              </a:spcBef>
              <a:spcAft>
                <a:spcPts val="0"/>
              </a:spcAft>
              <a:buSzPts val="1400"/>
              <a:buFont typeface="Times New Roman"/>
              <a:buChar char="○"/>
            </a:pPr>
            <a:r>
              <a:rPr lang="en-US">
                <a:solidFill>
                  <a:srgbClr val="EFEFEF"/>
                </a:solidFill>
                <a:latin typeface="Times New Roman"/>
                <a:ea typeface="Times New Roman"/>
                <a:cs typeface="Times New Roman"/>
                <a:sym typeface="Times New Roman"/>
              </a:rPr>
              <a:t>Response:  Alcohol level was found to be positively correlated with the quality score of both white and red wine. </a:t>
            </a:r>
            <a:endParaRPr>
              <a:solidFill>
                <a:srgbClr val="EFEFEF"/>
              </a:solidFill>
              <a:latin typeface="Times New Roman"/>
              <a:ea typeface="Times New Roman"/>
              <a:cs typeface="Times New Roman"/>
              <a:sym typeface="Times New Roman"/>
            </a:endParaRPr>
          </a:p>
          <a:p>
            <a:pPr marL="457200" marR="0" lvl="0" indent="-317500" algn="l" rtl="0">
              <a:lnSpc>
                <a:spcPct val="100000"/>
              </a:lnSpc>
              <a:spcBef>
                <a:spcPts val="0"/>
              </a:spcBef>
              <a:spcAft>
                <a:spcPts val="0"/>
              </a:spcAft>
              <a:buSzPts val="1400"/>
              <a:buFont typeface="Times New Roman"/>
              <a:buChar char="●"/>
            </a:pPr>
            <a:r>
              <a:rPr lang="en-US">
                <a:latin typeface="Times New Roman"/>
                <a:ea typeface="Times New Roman"/>
                <a:cs typeface="Times New Roman"/>
                <a:sym typeface="Times New Roman"/>
              </a:rPr>
              <a:t>Does fixed acidity improve the quality of wine?</a:t>
            </a:r>
            <a:endParaRPr>
              <a:latin typeface="Times New Roman"/>
              <a:ea typeface="Times New Roman"/>
              <a:cs typeface="Times New Roman"/>
              <a:sym typeface="Times New Roman"/>
            </a:endParaRPr>
          </a:p>
          <a:p>
            <a:pPr marL="914400" marR="0" lvl="1" indent="-317500" algn="l" rtl="0">
              <a:lnSpc>
                <a:spcPct val="100000"/>
              </a:lnSpc>
              <a:spcBef>
                <a:spcPts val="0"/>
              </a:spcBef>
              <a:spcAft>
                <a:spcPts val="0"/>
              </a:spcAft>
              <a:buSzPts val="1400"/>
              <a:buFont typeface="Times New Roman"/>
              <a:buChar char="○"/>
            </a:pPr>
            <a:r>
              <a:rPr lang="en-US">
                <a:solidFill>
                  <a:srgbClr val="EFEFEF"/>
                </a:solidFill>
                <a:latin typeface="Times New Roman"/>
                <a:ea typeface="Times New Roman"/>
                <a:cs typeface="Times New Roman"/>
                <a:sym typeface="Times New Roman"/>
              </a:rPr>
              <a:t>Response:  The Decision tree model found Fixed acidity some effect on the quality score of both red and white wines but other models did not</a:t>
            </a:r>
            <a:r>
              <a:rPr lang="en-US">
                <a:latin typeface="Times New Roman"/>
                <a:ea typeface="Times New Roman"/>
                <a:cs typeface="Times New Roman"/>
                <a:sym typeface="Times New Roman"/>
              </a:rPr>
              <a:t> </a:t>
            </a:r>
            <a:endParaRPr b="1">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CC806F"/>
            </a:gs>
            <a:gs pos="100000">
              <a:srgbClr val="824437"/>
            </a:gs>
          </a:gsLst>
          <a:path path="circle">
            <a:fillToRect l="50000" t="50000" r="50000" b="50000"/>
          </a:path>
          <a:tileRect/>
        </a:gradFill>
        <a:effectLst/>
      </p:bgPr>
    </p:bg>
    <p:spTree>
      <p:nvGrpSpPr>
        <p:cNvPr id="1" name="Shape 173"/>
        <p:cNvGrpSpPr/>
        <p:nvPr/>
      </p:nvGrpSpPr>
      <p:grpSpPr>
        <a:xfrm>
          <a:off x="0" y="0"/>
          <a:ext cx="0" cy="0"/>
          <a:chOff x="0" y="0"/>
          <a:chExt cx="0" cy="0"/>
        </a:xfrm>
      </p:grpSpPr>
      <p:sp>
        <p:nvSpPr>
          <p:cNvPr id="174" name="Google Shape;174;gf3eed0c5bd_1_8"/>
          <p:cNvSpPr txBox="1">
            <a:spLocks noGrp="1"/>
          </p:cNvSpPr>
          <p:nvPr>
            <p:ph type="title"/>
          </p:nvPr>
        </p:nvSpPr>
        <p:spPr>
          <a:xfrm>
            <a:off x="838200" y="473425"/>
            <a:ext cx="10515600" cy="10641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solidFill>
                  <a:srgbClr val="000000"/>
                </a:solidFill>
                <a:latin typeface="Times New Roman"/>
                <a:ea typeface="Times New Roman"/>
                <a:cs typeface="Times New Roman"/>
                <a:sym typeface="Times New Roman"/>
              </a:rPr>
              <a:t>Summary</a:t>
            </a:r>
            <a:endParaRPr>
              <a:solidFill>
                <a:srgbClr val="000000"/>
              </a:solidFill>
              <a:latin typeface="Times New Roman"/>
              <a:ea typeface="Times New Roman"/>
              <a:cs typeface="Times New Roman"/>
              <a:sym typeface="Times New Roman"/>
            </a:endParaRPr>
          </a:p>
        </p:txBody>
      </p:sp>
      <p:sp>
        <p:nvSpPr>
          <p:cNvPr id="175" name="Google Shape;175;gf3eed0c5bd_1_8"/>
          <p:cNvSpPr txBox="1">
            <a:spLocks noGrp="1"/>
          </p:cNvSpPr>
          <p:nvPr>
            <p:ph type="body" idx="1"/>
          </p:nvPr>
        </p:nvSpPr>
        <p:spPr>
          <a:xfrm>
            <a:off x="838200" y="1066900"/>
            <a:ext cx="10430700" cy="2907600"/>
          </a:xfrm>
          <a:prstGeom prst="rect">
            <a:avLst/>
          </a:prstGeom>
          <a:noFill/>
          <a:ln>
            <a:noFill/>
          </a:ln>
        </p:spPr>
        <p:txBody>
          <a:bodyPr spcFirstLastPara="1" wrap="square" lIns="91425" tIns="45700" rIns="91425" bIns="45700" anchor="t" anchorCtr="0">
            <a:normAutofit fontScale="25000" lnSpcReduction="20000"/>
          </a:bodyPr>
          <a:lstStyle/>
          <a:p>
            <a:pPr marL="0" lvl="0" indent="0" algn="l" rtl="0">
              <a:lnSpc>
                <a:spcPct val="115000"/>
              </a:lnSpc>
              <a:spcBef>
                <a:spcPts val="0"/>
              </a:spcBef>
              <a:spcAft>
                <a:spcPts val="0"/>
              </a:spcAft>
              <a:buNone/>
            </a:pPr>
            <a:endParaRPr sz="3700">
              <a:solidFill>
                <a:srgbClr val="000000"/>
              </a:solidFill>
              <a:latin typeface="Times New Roman"/>
              <a:ea typeface="Times New Roman"/>
              <a:cs typeface="Times New Roman"/>
              <a:sym typeface="Times New Roman"/>
            </a:endParaRPr>
          </a:p>
          <a:p>
            <a:pPr marL="457200" lvl="0" indent="-342900" algn="l" rtl="0">
              <a:lnSpc>
                <a:spcPct val="150000"/>
              </a:lnSpc>
              <a:spcBef>
                <a:spcPts val="1600"/>
              </a:spcBef>
              <a:spcAft>
                <a:spcPts val="0"/>
              </a:spcAft>
              <a:buClr>
                <a:srgbClr val="000000"/>
              </a:buClr>
              <a:buSzPct val="100000"/>
              <a:buFont typeface="Times New Roman"/>
              <a:buChar char="●"/>
            </a:pPr>
            <a:r>
              <a:rPr lang="en-US" sz="7200">
                <a:solidFill>
                  <a:srgbClr val="000000"/>
                </a:solidFill>
                <a:latin typeface="Times New Roman"/>
                <a:ea typeface="Times New Roman"/>
                <a:cs typeface="Times New Roman"/>
                <a:sym typeface="Times New Roman"/>
              </a:rPr>
              <a:t>Our goal is to use predictive algorithms to measure the quality of wine.</a:t>
            </a:r>
            <a:endParaRPr sz="7200">
              <a:solidFill>
                <a:srgbClr val="000000"/>
              </a:solidFill>
              <a:latin typeface="Times New Roman"/>
              <a:ea typeface="Times New Roman"/>
              <a:cs typeface="Times New Roman"/>
              <a:sym typeface="Times New Roman"/>
            </a:endParaRPr>
          </a:p>
          <a:p>
            <a:pPr marL="457200" lvl="0" indent="-342900" algn="l" rtl="0">
              <a:lnSpc>
                <a:spcPct val="150000"/>
              </a:lnSpc>
              <a:spcBef>
                <a:spcPts val="0"/>
              </a:spcBef>
              <a:spcAft>
                <a:spcPts val="0"/>
              </a:spcAft>
              <a:buClr>
                <a:srgbClr val="000000"/>
              </a:buClr>
              <a:buSzPct val="100000"/>
              <a:buFont typeface="Times New Roman"/>
              <a:buChar char="●"/>
            </a:pPr>
            <a:r>
              <a:rPr lang="en-US" sz="7200">
                <a:solidFill>
                  <a:srgbClr val="000000"/>
                </a:solidFill>
                <a:latin typeface="Times New Roman"/>
                <a:ea typeface="Times New Roman"/>
                <a:cs typeface="Times New Roman"/>
                <a:sym typeface="Times New Roman"/>
              </a:rPr>
              <a:t>A set of observations were considered  on a number of red and white wine varieties involving various chemical properties.</a:t>
            </a:r>
            <a:endParaRPr sz="7200">
              <a:solidFill>
                <a:srgbClr val="000000"/>
              </a:solidFill>
              <a:latin typeface="Times New Roman"/>
              <a:ea typeface="Times New Roman"/>
              <a:cs typeface="Times New Roman"/>
              <a:sym typeface="Times New Roman"/>
            </a:endParaRPr>
          </a:p>
          <a:p>
            <a:pPr marL="457200" lvl="0" indent="-342900" algn="l" rtl="0">
              <a:lnSpc>
                <a:spcPct val="150000"/>
              </a:lnSpc>
              <a:spcBef>
                <a:spcPts val="0"/>
              </a:spcBef>
              <a:spcAft>
                <a:spcPts val="0"/>
              </a:spcAft>
              <a:buClr>
                <a:srgbClr val="000000"/>
              </a:buClr>
              <a:buSzPct val="100000"/>
              <a:buFont typeface="Times New Roman"/>
              <a:buChar char="●"/>
            </a:pPr>
            <a:r>
              <a:rPr lang="en-US" sz="7200">
                <a:solidFill>
                  <a:srgbClr val="000000"/>
                </a:solidFill>
                <a:latin typeface="Times New Roman"/>
                <a:ea typeface="Times New Roman"/>
                <a:cs typeface="Times New Roman"/>
                <a:sym typeface="Times New Roman"/>
              </a:rPr>
              <a:t>Two datasets were used in this exercise involving red and white wine each having 1599 and 4898 records</a:t>
            </a:r>
            <a:endParaRPr sz="7200">
              <a:solidFill>
                <a:srgbClr val="000000"/>
              </a:solidFill>
              <a:latin typeface="Times New Roman"/>
              <a:ea typeface="Times New Roman"/>
              <a:cs typeface="Times New Roman"/>
              <a:sym typeface="Times New Roman"/>
            </a:endParaRPr>
          </a:p>
          <a:p>
            <a:pPr marL="457200" lvl="0" indent="-342900" algn="l" rtl="0">
              <a:lnSpc>
                <a:spcPct val="150000"/>
              </a:lnSpc>
              <a:spcBef>
                <a:spcPts val="0"/>
              </a:spcBef>
              <a:spcAft>
                <a:spcPts val="0"/>
              </a:spcAft>
              <a:buClr>
                <a:srgbClr val="000000"/>
              </a:buClr>
              <a:buSzPct val="100000"/>
              <a:buFont typeface="Times New Roman"/>
              <a:buChar char="●"/>
            </a:pPr>
            <a:r>
              <a:rPr lang="en-US" sz="7200">
                <a:solidFill>
                  <a:srgbClr val="000000"/>
                </a:solidFill>
                <a:latin typeface="Times New Roman"/>
                <a:ea typeface="Times New Roman"/>
                <a:cs typeface="Times New Roman"/>
                <a:sym typeface="Times New Roman"/>
              </a:rPr>
              <a:t>This dataset was analyzed using the models; Logistic Regression, Decision Tree and Stepwise Regression</a:t>
            </a:r>
            <a:endParaRPr sz="7200">
              <a:solidFill>
                <a:srgbClr val="000000"/>
              </a:solidFill>
              <a:latin typeface="Times New Roman"/>
              <a:ea typeface="Times New Roman"/>
              <a:cs typeface="Times New Roman"/>
              <a:sym typeface="Times New Roman"/>
            </a:endParaRPr>
          </a:p>
          <a:p>
            <a:pPr marL="457200" lvl="0" indent="-342900" algn="l" rtl="0">
              <a:lnSpc>
                <a:spcPct val="150000"/>
              </a:lnSpc>
              <a:spcBef>
                <a:spcPts val="0"/>
              </a:spcBef>
              <a:spcAft>
                <a:spcPts val="0"/>
              </a:spcAft>
              <a:buClr>
                <a:srgbClr val="000000"/>
              </a:buClr>
              <a:buSzPct val="100000"/>
              <a:buFont typeface="Times New Roman"/>
              <a:buChar char="●"/>
            </a:pPr>
            <a:r>
              <a:rPr lang="en-US" sz="7200">
                <a:solidFill>
                  <a:srgbClr val="000000"/>
                </a:solidFill>
                <a:latin typeface="Times New Roman"/>
                <a:ea typeface="Times New Roman"/>
                <a:cs typeface="Times New Roman"/>
                <a:sym typeface="Times New Roman"/>
              </a:rPr>
              <a:t>Out of the three models, decision tree has a higher accuracy rate, lower RASE, higher R-Square and performs better in predicting the quality of wine.</a:t>
            </a:r>
            <a:endParaRPr sz="7200">
              <a:solidFill>
                <a:srgbClr val="000000"/>
              </a:solidFill>
              <a:latin typeface="Times New Roman"/>
              <a:ea typeface="Times New Roman"/>
              <a:cs typeface="Times New Roman"/>
              <a:sym typeface="Times New Roman"/>
            </a:endParaRPr>
          </a:p>
          <a:p>
            <a:pPr marL="0" lvl="0" indent="0" algn="l" rtl="0">
              <a:lnSpc>
                <a:spcPct val="90000"/>
              </a:lnSpc>
              <a:spcBef>
                <a:spcPts val="1600"/>
              </a:spcBef>
              <a:spcAft>
                <a:spcPts val="0"/>
              </a:spcAft>
              <a:buNone/>
            </a:pPr>
            <a:endParaRPr sz="1200">
              <a:solidFill>
                <a:srgbClr val="000000"/>
              </a:solidFill>
            </a:endParaRPr>
          </a:p>
          <a:p>
            <a:pPr marL="457200" lvl="0" indent="0" algn="l" rtl="0">
              <a:lnSpc>
                <a:spcPct val="90000"/>
              </a:lnSpc>
              <a:spcBef>
                <a:spcPts val="1600"/>
              </a:spcBef>
              <a:spcAft>
                <a:spcPts val="1600"/>
              </a:spcAft>
              <a:buNone/>
            </a:pPr>
            <a:endParaRPr sz="1800">
              <a:solidFill>
                <a:srgbClr val="000000"/>
              </a:solidFill>
              <a:latin typeface="Times New Roman"/>
              <a:ea typeface="Times New Roman"/>
              <a:cs typeface="Times New Roman"/>
              <a:sym typeface="Times New Roman"/>
            </a:endParaRPr>
          </a:p>
        </p:txBody>
      </p:sp>
      <p:sp>
        <p:nvSpPr>
          <p:cNvPr id="176" name="Google Shape;176;gf3eed0c5bd_1_8"/>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rgbClr val="000000"/>
              </a:buClr>
              <a:buFont typeface="Arial"/>
              <a:buNone/>
            </a:pPr>
            <a:fld id="{00000000-1234-1234-1234-123412341234}" type="slidenum">
              <a:rPr lang="en-US"/>
              <a:t>12</a:t>
            </a:fld>
            <a:endParaRPr/>
          </a:p>
        </p:txBody>
      </p:sp>
      <p:sp>
        <p:nvSpPr>
          <p:cNvPr id="177" name="Google Shape;177;gf3eed0c5bd_1_8"/>
          <p:cNvSpPr txBox="1">
            <a:spLocks noGrp="1"/>
          </p:cNvSpPr>
          <p:nvPr>
            <p:ph type="body" idx="1"/>
          </p:nvPr>
        </p:nvSpPr>
        <p:spPr>
          <a:xfrm>
            <a:off x="838200" y="4712925"/>
            <a:ext cx="10654200" cy="4351200"/>
          </a:xfrm>
          <a:prstGeom prst="rect">
            <a:avLst/>
          </a:prstGeom>
          <a:noFill/>
          <a:ln>
            <a:noFill/>
          </a:ln>
        </p:spPr>
        <p:txBody>
          <a:bodyPr spcFirstLastPara="1" wrap="square" lIns="91425" tIns="45700" rIns="91425" bIns="45700" anchor="t" anchorCtr="0">
            <a:normAutofit/>
          </a:bodyPr>
          <a:lstStyle/>
          <a:p>
            <a:pPr marL="457200" lvl="0" indent="-342900" algn="l" rtl="0">
              <a:spcBef>
                <a:spcPts val="0"/>
              </a:spcBef>
              <a:spcAft>
                <a:spcPts val="0"/>
              </a:spcAft>
              <a:buClr>
                <a:srgbClr val="000000"/>
              </a:buClr>
              <a:buSzPts val="1800"/>
              <a:buFont typeface="Times New Roman"/>
              <a:buAutoNum type="arabicPeriod"/>
            </a:pPr>
            <a:r>
              <a:rPr lang="en-US" sz="1800">
                <a:solidFill>
                  <a:srgbClr val="000000"/>
                </a:solidFill>
                <a:latin typeface="Times New Roman"/>
                <a:ea typeface="Times New Roman"/>
                <a:cs typeface="Times New Roman"/>
                <a:sym typeface="Times New Roman"/>
              </a:rPr>
              <a:t>Finding a better model to conduct additional research to find more variables to then analyze which will increase the accuracy rate for white and red wines.</a:t>
            </a:r>
            <a:endParaRPr sz="1800">
              <a:solidFill>
                <a:srgbClr val="000000"/>
              </a:solidFill>
              <a:latin typeface="Times New Roman"/>
              <a:ea typeface="Times New Roman"/>
              <a:cs typeface="Times New Roman"/>
              <a:sym typeface="Times New Roman"/>
            </a:endParaRPr>
          </a:p>
          <a:p>
            <a:pPr marL="457200" lvl="0" indent="-342900" algn="l" rtl="0">
              <a:spcBef>
                <a:spcPts val="0"/>
              </a:spcBef>
              <a:spcAft>
                <a:spcPts val="0"/>
              </a:spcAft>
              <a:buClr>
                <a:srgbClr val="000000"/>
              </a:buClr>
              <a:buSzPts val="1800"/>
              <a:buFont typeface="Times New Roman"/>
              <a:buAutoNum type="arabicPeriod"/>
            </a:pPr>
            <a:r>
              <a:rPr lang="en-US" sz="1800">
                <a:solidFill>
                  <a:srgbClr val="000000"/>
                </a:solidFill>
                <a:latin typeface="Times New Roman"/>
                <a:ea typeface="Times New Roman"/>
                <a:cs typeface="Times New Roman"/>
                <a:sym typeface="Times New Roman"/>
              </a:rPr>
              <a:t>Variables to consider for better quality of white wine are alcohol, volatile acidity, free sulfur dioxide and fixed acidity.</a:t>
            </a:r>
            <a:endParaRPr sz="1800">
              <a:solidFill>
                <a:srgbClr val="000000"/>
              </a:solidFill>
              <a:latin typeface="Times New Roman"/>
              <a:ea typeface="Times New Roman"/>
              <a:cs typeface="Times New Roman"/>
              <a:sym typeface="Times New Roman"/>
            </a:endParaRPr>
          </a:p>
          <a:p>
            <a:pPr marL="457200" lvl="0" indent="-342900" algn="l" rtl="0">
              <a:spcBef>
                <a:spcPts val="0"/>
              </a:spcBef>
              <a:spcAft>
                <a:spcPts val="0"/>
              </a:spcAft>
              <a:buClr>
                <a:srgbClr val="000000"/>
              </a:buClr>
              <a:buSzPts val="1800"/>
              <a:buFont typeface="Times New Roman"/>
              <a:buAutoNum type="arabicPeriod"/>
            </a:pPr>
            <a:r>
              <a:rPr lang="en-US" sz="1800">
                <a:solidFill>
                  <a:srgbClr val="000000"/>
                </a:solidFill>
                <a:latin typeface="Times New Roman"/>
                <a:ea typeface="Times New Roman"/>
                <a:cs typeface="Times New Roman"/>
                <a:sym typeface="Times New Roman"/>
              </a:rPr>
              <a:t>Variables to consider for better quality of red wine are alcohol, sulphates, total sulfur dioxide and fixed acidity.</a:t>
            </a:r>
            <a:endParaRPr sz="1800">
              <a:solidFill>
                <a:srgbClr val="000000"/>
              </a:solidFill>
              <a:latin typeface="Times New Roman"/>
              <a:ea typeface="Times New Roman"/>
              <a:cs typeface="Times New Roman"/>
              <a:sym typeface="Times New Roman"/>
            </a:endParaRPr>
          </a:p>
          <a:p>
            <a:pPr marL="0" lvl="0" indent="0" algn="l" rtl="0">
              <a:spcBef>
                <a:spcPts val="1600"/>
              </a:spcBef>
              <a:spcAft>
                <a:spcPts val="1600"/>
              </a:spcAft>
              <a:buNone/>
            </a:pPr>
            <a:endParaRPr sz="1800" b="1">
              <a:solidFill>
                <a:srgbClr val="000000"/>
              </a:solidFill>
              <a:latin typeface="Times New Roman"/>
              <a:ea typeface="Times New Roman"/>
              <a:cs typeface="Times New Roman"/>
              <a:sym typeface="Times New Roman"/>
            </a:endParaRPr>
          </a:p>
        </p:txBody>
      </p:sp>
      <p:sp>
        <p:nvSpPr>
          <p:cNvPr id="178" name="Google Shape;178;gf3eed0c5bd_1_8"/>
          <p:cNvSpPr txBox="1">
            <a:spLocks noGrp="1"/>
          </p:cNvSpPr>
          <p:nvPr>
            <p:ph type="title"/>
          </p:nvPr>
        </p:nvSpPr>
        <p:spPr>
          <a:xfrm>
            <a:off x="976800" y="3769850"/>
            <a:ext cx="10515600" cy="10641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solidFill>
                  <a:srgbClr val="000000"/>
                </a:solidFill>
                <a:latin typeface="Times New Roman"/>
                <a:ea typeface="Times New Roman"/>
                <a:cs typeface="Times New Roman"/>
                <a:sym typeface="Times New Roman"/>
              </a:rPr>
              <a:t>Recommendations</a:t>
            </a:r>
            <a:endParaRPr>
              <a:solidFill>
                <a:srgbClr val="000000"/>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2374</Words>
  <Application>Microsoft Office PowerPoint</Application>
  <PresentationFormat>Widescreen</PresentationFormat>
  <Paragraphs>169</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Times New Roman</vt:lpstr>
      <vt:lpstr>Arial</vt:lpstr>
      <vt:lpstr>Calibri</vt:lpstr>
      <vt:lpstr>Merriweather</vt:lpstr>
      <vt:lpstr>Roboto</vt:lpstr>
      <vt:lpstr>Paradigm</vt:lpstr>
      <vt:lpstr>Wine Quality  Analysis </vt:lpstr>
      <vt:lpstr>Business Problem and Questions</vt:lpstr>
      <vt:lpstr>Data Description</vt:lpstr>
      <vt:lpstr>Data Distribution</vt:lpstr>
      <vt:lpstr>White Wine Logistic Regression Model</vt:lpstr>
      <vt:lpstr>Red Wine Logistic Regression Model</vt:lpstr>
      <vt:lpstr>White Wine Decision Tree Model</vt:lpstr>
      <vt:lpstr>Red Wine Decision Tree Model</vt:lpstr>
      <vt:lpstr>White Wine Stepwise Regression</vt:lpstr>
      <vt:lpstr>Red Wine Stepwise Regression</vt:lpstr>
      <vt:lpstr>Model Findings</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Wine Quality  Analysis </dc:title>
  <dc:creator>Dan Erickson</dc:creator>
  <cp:lastModifiedBy>Dan Erickson</cp:lastModifiedBy>
  <cp:revision>1</cp:revision>
  <dcterms:created xsi:type="dcterms:W3CDTF">2022-04-22T04:07:36Z</dcterms:created>
  <dcterms:modified xsi:type="dcterms:W3CDTF">2022-05-03T22:35:53Z</dcterms:modified>
</cp:coreProperties>
</file>